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2560320"/>
            <a:ext cx="12191695" cy="73152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22960" y="137160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FFFFF"/>
                </a:solidFill>
              </a:defRPr>
            </a:pPr>
            <a:r>
              <a:t>XAVIS AI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2926080"/>
            <a:ext cx="10058400" cy="228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  <a:defRPr sz="2000" b="1">
                <a:solidFill>
                  <a:srgbClr val="DBEAFE"/>
                </a:solidFill>
              </a:defRPr>
            </a:pPr>
            <a:r>
              <a:t>일반 사용자 이용 가이드</a:t>
            </a:r>
          </a:p>
          <a:p>
            <a:pPr>
              <a:spcAft>
                <a:spcPts val="1000"/>
              </a:spcAft>
              <a:defRPr sz="1600" b="0">
                <a:solidFill>
                  <a:srgbClr val="94A3B8"/>
                </a:solidFill>
              </a:defRPr>
            </a:pPr>
            <a:r>
              <a:t>https://ai.xavis.co.kr/</a:t>
            </a:r>
          </a:p>
          <a:p>
            <a:pPr>
              <a:spcAft>
                <a:spcPts val="1000"/>
              </a:spcAft>
              <a:defRPr sz="1600" b="0">
                <a:solidFill>
                  <a:srgbClr val="94A3B8"/>
                </a:solidFill>
              </a:defRPr>
            </a:pPr>
            <a:r>
              <a:t>@xavis.co.kr 이메일 인증 후 이용 · 관리자 모드 불필요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22960" y="2743200"/>
            <a:ext cx="10058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업무 지원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프롬프트 라이브러리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9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템플릿</a:t>
            </a:r>
            <a:r>
              <a:rPr lang="en-US" dirty="0"/>
              <a:t> </a:t>
            </a:r>
            <a:r>
              <a:rPr dirty="0"/>
              <a:t>(</a:t>
            </a:r>
            <a:r>
              <a:rPr dirty="0" err="1"/>
              <a:t>회의·메일·보고·OKR</a:t>
            </a:r>
            <a:r>
              <a:rPr dirty="0"/>
              <a:t> </a:t>
            </a:r>
            <a:r>
              <a:rPr dirty="0" err="1"/>
              <a:t>등</a:t>
            </a:r>
            <a:r>
              <a:rPr dirty="0"/>
              <a:t>) </a:t>
            </a:r>
            <a:r>
              <a:rPr dirty="0" err="1"/>
              <a:t>미리보기</a:t>
            </a:r>
            <a:r>
              <a:rPr dirty="0"/>
              <a:t> → </a:t>
            </a:r>
            <a:r>
              <a:rPr dirty="0" err="1"/>
              <a:t>복사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워크플로</a:t>
            </a:r>
            <a:r>
              <a:rPr dirty="0"/>
              <a:t>: 4단계 </a:t>
            </a:r>
            <a:r>
              <a:rPr dirty="0" err="1"/>
              <a:t>입력으로</a:t>
            </a:r>
            <a:r>
              <a:rPr dirty="0"/>
              <a:t> </a:t>
            </a:r>
            <a:r>
              <a:rPr dirty="0" err="1"/>
              <a:t>맞춤</a:t>
            </a:r>
            <a:r>
              <a:rPr dirty="0"/>
              <a:t> </a:t>
            </a:r>
            <a:r>
              <a:rPr dirty="0" err="1"/>
              <a:t>지시문</a:t>
            </a:r>
            <a:r>
              <a:rPr dirty="0"/>
              <a:t> </a:t>
            </a:r>
            <a:r>
              <a:rPr dirty="0" err="1"/>
              <a:t>초안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공유하기</a:t>
            </a:r>
            <a:r>
              <a:rPr dirty="0"/>
              <a:t>: </a:t>
            </a:r>
            <a:r>
              <a:rPr dirty="0" err="1"/>
              <a:t>팀</a:t>
            </a:r>
            <a:r>
              <a:rPr dirty="0"/>
              <a:t> </a:t>
            </a:r>
            <a:r>
              <a:rPr dirty="0" err="1"/>
              <a:t>프롬프트</a:t>
            </a:r>
            <a:r>
              <a:rPr dirty="0"/>
              <a:t> </a:t>
            </a:r>
            <a:r>
              <a:rPr dirty="0" err="1"/>
              <a:t>등록</a:t>
            </a:r>
            <a:r>
              <a:rPr dirty="0"/>
              <a:t>(</a:t>
            </a:r>
            <a:r>
              <a:rPr dirty="0" err="1"/>
              <a:t>로그인</a:t>
            </a:r>
            <a:r>
              <a:rPr dirty="0"/>
              <a:t> </a:t>
            </a:r>
            <a:r>
              <a:rPr dirty="0" err="1"/>
              <a:t>필요</a:t>
            </a:r>
            <a:r>
              <a:rPr dirty="0"/>
              <a:t>, </a:t>
            </a:r>
            <a:r>
              <a:rPr dirty="0" err="1"/>
              <a:t>기밀</a:t>
            </a:r>
            <a:r>
              <a:rPr dirty="0"/>
              <a:t> </a:t>
            </a:r>
            <a:r>
              <a:rPr dirty="0" err="1"/>
              <a:t>제외</a:t>
            </a:r>
            <a:r>
              <a:rPr dirty="0"/>
              <a:t>)</a:t>
            </a:r>
          </a:p>
        </p:txBody>
      </p:sp>
      <p:pic>
        <p:nvPicPr>
          <p:cNvPr id="7" name="Picture 6" descr="promp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학습센터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YouTube · PPT/PDF · 동영상 · 웹 링크 강의 검색·시청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카테고리: AX 사고 전환 · AI 툴 활용 · AI Agent · 바이브 코딩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캡처: 등록 강의 목록 전체(무한 스크롤 로드 후)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강의 등록·수정은 운영 담당 — 일반 사용자는 시청·검색</a:t>
            </a:r>
          </a:p>
        </p:txBody>
      </p:sp>
      <p:pic>
        <p:nvPicPr>
          <p:cNvPr id="7" name="Picture 6" descr="le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950698" cy="5349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1023850" cy="5422392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AX 과제 신청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Word 양식 다운로드 + 온라인 신청서 작성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본인 신청 조회·수정(부서·이름·이메일)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유사 사례는 AI 활용 사례 메뉴 참고</a:t>
            </a:r>
          </a:p>
        </p:txBody>
      </p:sp>
      <p:pic>
        <p:nvPicPr>
          <p:cNvPr id="7" name="Picture 6" descr="ax-app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AI 활용 사례 — 공유 공간과 열람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73545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각자의</a:t>
            </a:r>
            <a:r>
              <a:rPr dirty="0"/>
              <a:t> </a:t>
            </a:r>
            <a:r>
              <a:rPr dirty="0" err="1"/>
              <a:t>실무</a:t>
            </a:r>
            <a:r>
              <a:rPr dirty="0"/>
              <a:t> AI </a:t>
            </a:r>
            <a:r>
              <a:rPr dirty="0" err="1"/>
              <a:t>활용법을</a:t>
            </a:r>
            <a:r>
              <a:rPr dirty="0"/>
              <a:t> </a:t>
            </a:r>
            <a:r>
              <a:rPr dirty="0" err="1"/>
              <a:t>전사</a:t>
            </a:r>
            <a:r>
              <a:rPr dirty="0"/>
              <a:t> </a:t>
            </a:r>
            <a:r>
              <a:rPr dirty="0" err="1"/>
              <a:t>임직원과</a:t>
            </a:r>
            <a:r>
              <a:rPr dirty="0"/>
              <a:t> </a:t>
            </a:r>
            <a:r>
              <a:rPr dirty="0" err="1"/>
              <a:t>공유하는</a:t>
            </a:r>
            <a:r>
              <a:rPr dirty="0"/>
              <a:t> </a:t>
            </a:r>
            <a:r>
              <a:rPr dirty="0" err="1"/>
              <a:t>공간</a:t>
            </a:r>
            <a:r>
              <a:rPr lang="en-US" dirty="0"/>
              <a:t> </a:t>
            </a:r>
            <a:r>
              <a:rPr dirty="0"/>
              <a:t>(</a:t>
            </a:r>
            <a:r>
              <a:rPr dirty="0" err="1"/>
              <a:t>학습센터</a:t>
            </a:r>
            <a:r>
              <a:rPr dirty="0"/>
              <a:t>=</a:t>
            </a:r>
            <a:r>
              <a:rPr dirty="0" err="1"/>
              <a:t>교육</a:t>
            </a:r>
            <a:r>
              <a:rPr dirty="0"/>
              <a:t>, </a:t>
            </a:r>
            <a:r>
              <a:rPr dirty="0" err="1"/>
              <a:t>여기</a:t>
            </a:r>
            <a:r>
              <a:rPr dirty="0"/>
              <a:t>=</a:t>
            </a:r>
            <a:r>
              <a:rPr dirty="0" err="1"/>
              <a:t>현장</a:t>
            </a:r>
            <a:r>
              <a:rPr dirty="0"/>
              <a:t> </a:t>
            </a:r>
            <a:r>
              <a:rPr dirty="0" err="1"/>
              <a:t>검증</a:t>
            </a:r>
            <a:r>
              <a:rPr dirty="0"/>
              <a:t> </a:t>
            </a:r>
            <a:r>
              <a:rPr dirty="0" err="1"/>
              <a:t>사례</a:t>
            </a:r>
            <a:r>
              <a:rPr dirty="0"/>
              <a:t>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로그인</a:t>
            </a:r>
            <a:r>
              <a:rPr dirty="0"/>
              <a:t> </a:t>
            </a:r>
            <a:r>
              <a:rPr dirty="0" err="1"/>
              <a:t>임직원</a:t>
            </a:r>
            <a:r>
              <a:rPr dirty="0"/>
              <a:t> </a:t>
            </a:r>
            <a:r>
              <a:rPr dirty="0" err="1"/>
              <a:t>누구나</a:t>
            </a:r>
            <a:r>
              <a:rPr dirty="0"/>
              <a:t> </a:t>
            </a:r>
            <a:r>
              <a:rPr dirty="0" err="1"/>
              <a:t>열람·글쓰기</a:t>
            </a:r>
            <a:r>
              <a:rPr dirty="0"/>
              <a:t> · </a:t>
            </a:r>
            <a:r>
              <a:rPr dirty="0" err="1"/>
              <a:t>부서·태그·검색으로</a:t>
            </a:r>
            <a:r>
              <a:rPr dirty="0"/>
              <a:t> </a:t>
            </a:r>
            <a:r>
              <a:rPr dirty="0" err="1"/>
              <a:t>유사</a:t>
            </a:r>
            <a:r>
              <a:rPr dirty="0"/>
              <a:t> </a:t>
            </a:r>
            <a:r>
              <a:rPr dirty="0" err="1"/>
              <a:t>사례</a:t>
            </a:r>
            <a:r>
              <a:rPr dirty="0"/>
              <a:t> </a:t>
            </a:r>
            <a:r>
              <a:rPr dirty="0" err="1"/>
              <a:t>탐색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AX </a:t>
            </a:r>
            <a:r>
              <a:rPr dirty="0" err="1"/>
              <a:t>과제·새</a:t>
            </a:r>
            <a:r>
              <a:rPr dirty="0"/>
              <a:t> </a:t>
            </a:r>
            <a:r>
              <a:rPr dirty="0" err="1"/>
              <a:t>업무</a:t>
            </a:r>
            <a:r>
              <a:rPr dirty="0"/>
              <a:t> </a:t>
            </a:r>
            <a:r>
              <a:rPr dirty="0" err="1"/>
              <a:t>전</a:t>
            </a:r>
            <a:r>
              <a:rPr dirty="0"/>
              <a:t> </a:t>
            </a:r>
            <a:r>
              <a:rPr dirty="0" err="1"/>
              <a:t>참고</a:t>
            </a:r>
            <a:r>
              <a:rPr dirty="0"/>
              <a:t> · </a:t>
            </a:r>
            <a:r>
              <a:rPr dirty="0" err="1"/>
              <a:t>카드</a:t>
            </a:r>
            <a:r>
              <a:rPr dirty="0"/>
              <a:t> </a:t>
            </a:r>
            <a:r>
              <a:rPr dirty="0" err="1"/>
              <a:t>클릭</a:t>
            </a:r>
            <a:r>
              <a:rPr dirty="0"/>
              <a:t> → STAR </a:t>
            </a:r>
            <a:r>
              <a:rPr dirty="0" err="1"/>
              <a:t>상세·재현</a:t>
            </a:r>
            <a:r>
              <a:rPr dirty="0"/>
              <a:t> </a:t>
            </a:r>
            <a:r>
              <a:rPr dirty="0" err="1"/>
              <a:t>방법</a:t>
            </a:r>
            <a:r>
              <a:rPr dirty="0"/>
              <a:t> </a:t>
            </a:r>
            <a:r>
              <a:rPr dirty="0" err="1"/>
              <a:t>확인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경로</a:t>
            </a:r>
            <a:r>
              <a:rPr dirty="0"/>
              <a:t>: </a:t>
            </a:r>
            <a:r>
              <a:rPr dirty="0" err="1"/>
              <a:t>좌측</a:t>
            </a:r>
            <a:r>
              <a:rPr dirty="0"/>
              <a:t> [AI </a:t>
            </a:r>
            <a:r>
              <a:rPr dirty="0" err="1"/>
              <a:t>활용</a:t>
            </a:r>
            <a:r>
              <a:rPr dirty="0"/>
              <a:t> </a:t>
            </a:r>
            <a:r>
              <a:rPr dirty="0" err="1"/>
              <a:t>사례</a:t>
            </a:r>
            <a:r>
              <a:rPr dirty="0"/>
              <a:t>] · Before/</a:t>
            </a:r>
            <a:r>
              <a:rPr dirty="0" err="1"/>
              <a:t>After·활용</a:t>
            </a:r>
            <a:r>
              <a:rPr dirty="0"/>
              <a:t> </a:t>
            </a:r>
            <a:r>
              <a:rPr dirty="0" err="1"/>
              <a:t>도구·성과</a:t>
            </a:r>
            <a:r>
              <a:rPr dirty="0"/>
              <a:t> </a:t>
            </a:r>
            <a:r>
              <a:rPr dirty="0" err="1"/>
              <a:t>중심</a:t>
            </a:r>
            <a:endParaRPr dirty="0"/>
          </a:p>
        </p:txBody>
      </p:sp>
      <p:pic>
        <p:nvPicPr>
          <p:cNvPr id="7" name="Picture 6" descr="ai-cas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584" y="3589445"/>
            <a:ext cx="5806440" cy="2287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79008" y="3552869"/>
            <a:ext cx="5879592" cy="2360393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AI 활용 사례 — 나의 경험 공유하기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6355080" cy="943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[</a:t>
            </a:r>
            <a:r>
              <a:rPr dirty="0" err="1"/>
              <a:t>글쓰기</a:t>
            </a:r>
            <a:r>
              <a:rPr dirty="0"/>
              <a:t>] → STAR </a:t>
            </a:r>
            <a:r>
              <a:rPr dirty="0" err="1"/>
              <a:t>본문</a:t>
            </a:r>
            <a:r>
              <a:rPr dirty="0"/>
              <a:t>(</a:t>
            </a:r>
            <a:r>
              <a:rPr dirty="0" err="1"/>
              <a:t>배경→과제→AI</a:t>
            </a:r>
            <a:r>
              <a:rPr dirty="0"/>
              <a:t> </a:t>
            </a:r>
            <a:r>
              <a:rPr dirty="0" err="1"/>
              <a:t>활용→성과</a:t>
            </a:r>
            <a:r>
              <a:rPr dirty="0"/>
              <a:t>) · </a:t>
            </a:r>
            <a:r>
              <a:rPr dirty="0" err="1"/>
              <a:t>활용</a:t>
            </a:r>
            <a:r>
              <a:rPr dirty="0"/>
              <a:t> AI </a:t>
            </a:r>
            <a:r>
              <a:rPr dirty="0" err="1"/>
              <a:t>태그</a:t>
            </a:r>
            <a:r>
              <a:rPr dirty="0"/>
              <a:t> · </a:t>
            </a:r>
            <a:r>
              <a:rPr dirty="0" err="1"/>
              <a:t>썸네일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동료가</a:t>
            </a:r>
            <a:r>
              <a:rPr dirty="0"/>
              <a:t> </a:t>
            </a:r>
            <a:r>
              <a:rPr dirty="0" err="1"/>
              <a:t>내일</a:t>
            </a:r>
            <a:r>
              <a:rPr dirty="0"/>
              <a:t> </a:t>
            </a:r>
            <a:r>
              <a:rPr dirty="0" err="1"/>
              <a:t>바로</a:t>
            </a:r>
            <a:r>
              <a:rPr dirty="0"/>
              <a:t> </a:t>
            </a:r>
            <a:r>
              <a:rPr dirty="0" err="1"/>
              <a:t>따라</a:t>
            </a:r>
            <a:r>
              <a:rPr dirty="0"/>
              <a:t> </a:t>
            </a:r>
            <a:r>
              <a:rPr dirty="0" err="1"/>
              <a:t>할</a:t>
            </a:r>
            <a:r>
              <a:rPr dirty="0"/>
              <a:t> </a:t>
            </a:r>
            <a:r>
              <a:rPr dirty="0" err="1"/>
              <a:t>수</a:t>
            </a:r>
            <a:r>
              <a:rPr dirty="0"/>
              <a:t> </a:t>
            </a:r>
            <a:r>
              <a:rPr dirty="0" err="1"/>
              <a:t>있도록</a:t>
            </a:r>
            <a:r>
              <a:rPr dirty="0"/>
              <a:t> </a:t>
            </a:r>
            <a:r>
              <a:rPr dirty="0" err="1"/>
              <a:t>도구·절차·수치를</a:t>
            </a:r>
            <a:r>
              <a:rPr dirty="0"/>
              <a:t> </a:t>
            </a:r>
            <a:r>
              <a:rPr dirty="0" err="1"/>
              <a:t>구체적으로</a:t>
            </a:r>
            <a:r>
              <a:rPr dirty="0"/>
              <a:t>(</a:t>
            </a:r>
            <a:r>
              <a:rPr dirty="0" err="1"/>
              <a:t>과장</a:t>
            </a:r>
            <a:r>
              <a:rPr dirty="0"/>
              <a:t> </a:t>
            </a:r>
            <a:r>
              <a:rPr dirty="0" err="1"/>
              <a:t>금지</a:t>
            </a:r>
            <a:r>
              <a:rPr dirty="0"/>
              <a:t>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※ </a:t>
            </a:r>
            <a:r>
              <a:rPr dirty="0" err="1"/>
              <a:t>개인정보·고객·기밀</a:t>
            </a:r>
            <a:r>
              <a:rPr dirty="0"/>
              <a:t> </a:t>
            </a:r>
            <a:r>
              <a:rPr dirty="0" err="1"/>
              <a:t>미포함</a:t>
            </a:r>
            <a:r>
              <a:rPr dirty="0"/>
              <a:t> · AI </a:t>
            </a:r>
            <a:r>
              <a:rPr dirty="0" err="1"/>
              <a:t>결과는</a:t>
            </a:r>
            <a:r>
              <a:rPr dirty="0"/>
              <a:t> </a:t>
            </a:r>
            <a:r>
              <a:rPr dirty="0" err="1"/>
              <a:t>본인</a:t>
            </a:r>
            <a:r>
              <a:rPr dirty="0"/>
              <a:t> </a:t>
            </a:r>
            <a:r>
              <a:rPr dirty="0" err="1"/>
              <a:t>검증</a:t>
            </a:r>
            <a:r>
              <a:rPr dirty="0"/>
              <a:t> </a:t>
            </a:r>
            <a:r>
              <a:rPr dirty="0" err="1"/>
              <a:t>후</a:t>
            </a:r>
            <a:r>
              <a:rPr dirty="0"/>
              <a:t> · </a:t>
            </a:r>
            <a:r>
              <a:rPr dirty="0" err="1"/>
              <a:t>문의</a:t>
            </a:r>
            <a:r>
              <a:rPr dirty="0"/>
              <a:t> </a:t>
            </a:r>
            <a:r>
              <a:rPr dirty="0" err="1"/>
              <a:t>AI혁신팀</a:t>
            </a:r>
            <a:endParaRPr dirty="0"/>
          </a:p>
        </p:txBody>
      </p:sp>
      <p:pic>
        <p:nvPicPr>
          <p:cNvPr id="7" name="Picture 6" descr="ai-cases-comp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20" y="1060704"/>
            <a:ext cx="3381703" cy="5349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2244" y="1024128"/>
            <a:ext cx="3454855" cy="5422392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22960" y="2743200"/>
            <a:ext cx="10058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시작하기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이메일 인증으로 접속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593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1. </a:t>
            </a:r>
            <a:r>
              <a:rPr dirty="0" err="1"/>
              <a:t>ai.xavis.co.kr</a:t>
            </a:r>
            <a:r>
              <a:rPr dirty="0"/>
              <a:t> </a:t>
            </a:r>
            <a:r>
              <a:rPr dirty="0" err="1"/>
              <a:t>접속</a:t>
            </a:r>
            <a:r>
              <a:rPr dirty="0"/>
              <a:t> → </a:t>
            </a:r>
            <a:r>
              <a:rPr dirty="0" err="1"/>
              <a:t>회사</a:t>
            </a:r>
            <a:r>
              <a:rPr dirty="0"/>
              <a:t> </a:t>
            </a:r>
            <a:r>
              <a:rPr dirty="0" err="1"/>
              <a:t>이메일</a:t>
            </a:r>
            <a:r>
              <a:rPr dirty="0"/>
              <a:t> </a:t>
            </a:r>
            <a:r>
              <a:rPr dirty="0" err="1"/>
              <a:t>입력</a:t>
            </a:r>
            <a:r>
              <a:rPr dirty="0"/>
              <a:t> → [</a:t>
            </a:r>
            <a:r>
              <a:rPr dirty="0" err="1"/>
              <a:t>검증</a:t>
            </a:r>
            <a:r>
              <a:rPr dirty="0"/>
              <a:t>]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2. </a:t>
            </a:r>
            <a:r>
              <a:rPr dirty="0" err="1"/>
              <a:t>메일함</a:t>
            </a:r>
            <a:r>
              <a:rPr dirty="0"/>
              <a:t> [</a:t>
            </a:r>
            <a:r>
              <a:rPr dirty="0" err="1"/>
              <a:t>인증</a:t>
            </a:r>
            <a:r>
              <a:rPr dirty="0"/>
              <a:t> </a:t>
            </a:r>
            <a:r>
              <a:rPr dirty="0" err="1"/>
              <a:t>완료하기</a:t>
            </a:r>
            <a:r>
              <a:rPr dirty="0"/>
              <a:t>] </a:t>
            </a:r>
            <a:r>
              <a:rPr dirty="0" err="1"/>
              <a:t>클릭</a:t>
            </a:r>
            <a:r>
              <a:rPr dirty="0"/>
              <a:t> (</a:t>
            </a:r>
            <a:r>
              <a:rPr dirty="0" err="1"/>
              <a:t>링크</a:t>
            </a:r>
            <a:r>
              <a:rPr dirty="0"/>
              <a:t> 15분 </a:t>
            </a:r>
            <a:r>
              <a:rPr dirty="0" err="1"/>
              <a:t>유효</a:t>
            </a:r>
            <a:r>
              <a:rPr dirty="0"/>
              <a:t>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3. </a:t>
            </a:r>
            <a:r>
              <a:rPr dirty="0" err="1"/>
              <a:t>인증</a:t>
            </a:r>
            <a:r>
              <a:rPr dirty="0"/>
              <a:t> </a:t>
            </a:r>
            <a:r>
              <a:rPr dirty="0" err="1"/>
              <a:t>완료</a:t>
            </a:r>
            <a:r>
              <a:rPr dirty="0"/>
              <a:t> </a:t>
            </a:r>
            <a:r>
              <a:rPr dirty="0" err="1"/>
              <a:t>후</a:t>
            </a:r>
            <a:r>
              <a:rPr dirty="0"/>
              <a:t> </a:t>
            </a:r>
            <a:r>
              <a:rPr dirty="0" err="1"/>
              <a:t>AI·학습센터</a:t>
            </a:r>
            <a:r>
              <a:rPr dirty="0"/>
              <a:t> </a:t>
            </a:r>
            <a:r>
              <a:rPr dirty="0" err="1"/>
              <a:t>등</a:t>
            </a:r>
            <a:r>
              <a:rPr dirty="0"/>
              <a:t> </a:t>
            </a:r>
            <a:r>
              <a:rPr dirty="0" err="1"/>
              <a:t>메뉴</a:t>
            </a:r>
            <a:r>
              <a:rPr dirty="0"/>
              <a:t> </a:t>
            </a:r>
            <a:r>
              <a:rPr dirty="0" err="1"/>
              <a:t>이용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로그아웃</a:t>
            </a:r>
            <a:r>
              <a:rPr dirty="0"/>
              <a:t>: </a:t>
            </a:r>
            <a:r>
              <a:rPr dirty="0" err="1"/>
              <a:t>좌측</a:t>
            </a:r>
            <a:r>
              <a:rPr dirty="0"/>
              <a:t> </a:t>
            </a:r>
            <a:r>
              <a:rPr dirty="0" err="1"/>
              <a:t>하단</a:t>
            </a:r>
            <a:r>
              <a:rPr dirty="0"/>
              <a:t> · </a:t>
            </a:r>
            <a:r>
              <a:rPr dirty="0" err="1"/>
              <a:t>좌측</a:t>
            </a:r>
            <a:r>
              <a:rPr dirty="0"/>
              <a:t> [</a:t>
            </a:r>
            <a:r>
              <a:rPr dirty="0" err="1"/>
              <a:t>관리자</a:t>
            </a:r>
            <a:r>
              <a:rPr dirty="0"/>
              <a:t>]</a:t>
            </a:r>
            <a:r>
              <a:rPr dirty="0" err="1"/>
              <a:t>는</a:t>
            </a:r>
            <a:r>
              <a:rPr dirty="0"/>
              <a:t> </a:t>
            </a:r>
            <a:r>
              <a:rPr dirty="0" err="1"/>
              <a:t>운영</a:t>
            </a:r>
            <a:r>
              <a:rPr dirty="0"/>
              <a:t> </a:t>
            </a:r>
            <a:r>
              <a:rPr dirty="0" err="1"/>
              <a:t>담당용</a:t>
            </a:r>
            <a:r>
              <a:rPr dirty="0"/>
              <a:t>(</a:t>
            </a:r>
            <a:r>
              <a:rPr dirty="0" err="1"/>
              <a:t>일반</a:t>
            </a:r>
            <a:r>
              <a:rPr dirty="0"/>
              <a:t> </a:t>
            </a:r>
            <a:r>
              <a:rPr dirty="0" err="1"/>
              <a:t>사용자</a:t>
            </a:r>
            <a:r>
              <a:rPr dirty="0"/>
              <a:t> </a:t>
            </a:r>
            <a:r>
              <a:rPr dirty="0" err="1"/>
              <a:t>불필요</a:t>
            </a:r>
            <a:r>
              <a:rPr dirty="0"/>
              <a:t>)</a:t>
            </a:r>
          </a:p>
        </p:txBody>
      </p:sp>
      <p:pic>
        <p:nvPicPr>
          <p:cNvPr id="7" name="Picture 6" descr="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12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3836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일반 사용자 메뉴 구성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• AI — 회의록·채팅·FSCAN 등 AI 서비스</a:t>
            </a:r>
          </a:p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• 프롬프트 — 업무용 템플릿·팀 공유</a:t>
            </a:r>
          </a:p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• 학습센터 — YouTube·PPT·동영상 강의</a:t>
            </a:r>
          </a:p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• 과제신청 — AX 과제 온라인 신청</a:t>
            </a:r>
          </a:p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• AI 활용 사례 — 임직원 간 실무 AI 활용 노하우 공유·열람</a:t>
            </a:r>
          </a:p>
          <a:p>
            <a:pPr>
              <a:spcAft>
                <a:spcPts val="800"/>
              </a:spcAft>
              <a:defRPr sz="1300">
                <a:solidFill>
                  <a:srgbClr val="475569"/>
                </a:solidFill>
                <a:latin typeface="Apple SD Gothic Neo"/>
              </a:defRPr>
            </a:pPr>
            <a:r>
              <a:t>※ 가이드봇·WM·대시보드·업무 체크리스트는 허용 계정만 표시</a:t>
            </a:r>
          </a:p>
        </p:txBody>
      </p:sp>
      <p:pic>
        <p:nvPicPr>
          <p:cNvPr id="7" name="Picture 6" descr="menu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22960" y="2743200"/>
            <a:ext cx="10058400" cy="1097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AI 서비스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AI — 서비스 허브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경로: /ai-explore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검색 + 타입 필터(전체 / 일반 / XScan / FScan)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카드 클릭으로 각 AI 도구 실행</a:t>
            </a:r>
          </a:p>
        </p:txBody>
      </p:sp>
      <p:pic>
        <p:nvPicPr>
          <p:cNvPr id="7" name="Picture 6" descr="menu-over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회의록 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593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텍스트</a:t>
            </a:r>
            <a:r>
              <a:rPr dirty="0"/>
              <a:t>: </a:t>
            </a:r>
            <a:r>
              <a:rPr dirty="0" err="1"/>
              <a:t>회의</a:t>
            </a:r>
            <a:r>
              <a:rPr dirty="0"/>
              <a:t> </a:t>
            </a:r>
            <a:r>
              <a:rPr dirty="0" err="1"/>
              <a:t>원문</a:t>
            </a:r>
            <a:r>
              <a:rPr dirty="0"/>
              <a:t> </a:t>
            </a:r>
            <a:r>
              <a:rPr dirty="0" err="1"/>
              <a:t>붙여넣기</a:t>
            </a:r>
            <a:r>
              <a:rPr dirty="0"/>
              <a:t> → [</a:t>
            </a:r>
            <a:r>
              <a:rPr dirty="0" err="1"/>
              <a:t>회의록</a:t>
            </a:r>
            <a:r>
              <a:rPr dirty="0"/>
              <a:t> </a:t>
            </a:r>
            <a:r>
              <a:rPr dirty="0" err="1"/>
              <a:t>생성</a:t>
            </a:r>
            <a:r>
              <a:rPr dirty="0"/>
              <a:t>] → </a:t>
            </a:r>
            <a:r>
              <a:rPr dirty="0" err="1"/>
              <a:t>수정</a:t>
            </a:r>
            <a:r>
              <a:rPr dirty="0"/>
              <a:t> </a:t>
            </a:r>
            <a:r>
              <a:rPr dirty="0" err="1"/>
              <a:t>후</a:t>
            </a:r>
            <a:r>
              <a:rPr dirty="0"/>
              <a:t> [</a:t>
            </a:r>
            <a:r>
              <a:rPr dirty="0" err="1"/>
              <a:t>저장</a:t>
            </a:r>
            <a:r>
              <a:rPr dirty="0"/>
              <a:t>]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음성</a:t>
            </a:r>
            <a:r>
              <a:rPr dirty="0"/>
              <a:t>: mp3·m4a·wav(</a:t>
            </a:r>
            <a:r>
              <a:rPr dirty="0" err="1"/>
              <a:t>최대</a:t>
            </a:r>
            <a:r>
              <a:rPr dirty="0"/>
              <a:t> 300MB) → </a:t>
            </a:r>
            <a:r>
              <a:rPr dirty="0" err="1"/>
              <a:t>업로드</a:t>
            </a:r>
            <a:r>
              <a:rPr dirty="0"/>
              <a:t> → </a:t>
            </a:r>
            <a:r>
              <a:rPr dirty="0" err="1"/>
              <a:t>전사</a:t>
            </a:r>
            <a:r>
              <a:rPr dirty="0"/>
              <a:t> → </a:t>
            </a:r>
            <a:r>
              <a:rPr dirty="0" err="1"/>
              <a:t>회의록</a:t>
            </a:r>
            <a:r>
              <a:rPr dirty="0"/>
              <a:t> </a:t>
            </a:r>
            <a:r>
              <a:rPr dirty="0" err="1"/>
              <a:t>정리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대안</a:t>
            </a:r>
            <a:r>
              <a:rPr dirty="0"/>
              <a:t>: </a:t>
            </a:r>
            <a:r>
              <a:rPr dirty="0" err="1"/>
              <a:t>클로버노트·Claude</a:t>
            </a:r>
            <a:r>
              <a:rPr dirty="0"/>
              <a:t> </a:t>
            </a:r>
            <a:r>
              <a:rPr dirty="0" err="1"/>
              <a:t>전사</a:t>
            </a:r>
            <a:r>
              <a:rPr dirty="0"/>
              <a:t> → </a:t>
            </a:r>
            <a:r>
              <a:rPr dirty="0" err="1"/>
              <a:t>텍스트</a:t>
            </a:r>
            <a:r>
              <a:rPr dirty="0"/>
              <a:t> </a:t>
            </a:r>
            <a:r>
              <a:rPr dirty="0" err="1"/>
              <a:t>입력</a:t>
            </a:r>
            <a:r>
              <a:rPr dirty="0"/>
              <a:t> </a:t>
            </a:r>
            <a:r>
              <a:rPr dirty="0" err="1"/>
              <a:t>탭에</a:t>
            </a:r>
            <a:r>
              <a:rPr dirty="0"/>
              <a:t> </a:t>
            </a:r>
            <a:r>
              <a:rPr dirty="0" err="1"/>
              <a:t>붙여넣기</a:t>
            </a:r>
            <a:endParaRPr dirty="0"/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rPr dirty="0"/>
              <a:t>• </a:t>
            </a:r>
            <a:r>
              <a:rPr dirty="0" err="1"/>
              <a:t>유의</a:t>
            </a:r>
            <a:r>
              <a:rPr dirty="0"/>
              <a:t>: </a:t>
            </a:r>
            <a:r>
              <a:rPr dirty="0" err="1"/>
              <a:t>결과</a:t>
            </a:r>
            <a:r>
              <a:rPr dirty="0"/>
              <a:t> </a:t>
            </a:r>
            <a:r>
              <a:rPr dirty="0" err="1"/>
              <a:t>검토</a:t>
            </a:r>
            <a:r>
              <a:rPr dirty="0"/>
              <a:t> </a:t>
            </a:r>
            <a:r>
              <a:rPr dirty="0" err="1"/>
              <a:t>필수</a:t>
            </a:r>
            <a:r>
              <a:rPr dirty="0"/>
              <a:t> · </a:t>
            </a:r>
            <a:r>
              <a:rPr dirty="0" err="1"/>
              <a:t>개인정보·대외비</a:t>
            </a:r>
            <a:r>
              <a:rPr dirty="0"/>
              <a:t> </a:t>
            </a:r>
            <a:r>
              <a:rPr dirty="0" err="1"/>
              <a:t>주의</a:t>
            </a:r>
            <a:endParaRPr dirty="0"/>
          </a:p>
        </p:txBody>
      </p:sp>
      <p:pic>
        <p:nvPicPr>
          <p:cNvPr id="7" name="Picture 6" descr="meeting-minu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일반 채팅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이메일 인증 후 ChatGPT 기반 사내 채팅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업무 질의·초안·아이디어 · (설정 시) 웹 검색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반복 업무는 [프롬프트] 템플릿 복사 후 활용</a:t>
            </a:r>
          </a:p>
        </p:txBody>
      </p:sp>
      <p:pic>
        <p:nvPicPr>
          <p:cNvPr id="7" name="Picture 6" descr="ch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8680"/>
            <a:ext cx="12191695" cy="59893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868680"/>
          </a:xfrm>
          <a:prstGeom prst="rect">
            <a:avLst/>
          </a:prstGeom>
          <a:solidFill>
            <a:srgbClr val="0F1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868680"/>
            <a:ext cx="12191695" cy="54864"/>
          </a:xfrm>
          <a:prstGeom prst="rect">
            <a:avLst/>
          </a:prstGeom>
          <a:solidFill>
            <a:srgbClr val="2563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02920" y="164592"/>
            <a:ext cx="9601200" cy="5029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Apple SD Gothic Neo"/>
              </a:defRPr>
            </a:pPr>
            <a:r>
              <a:t>FSCAN 조사각 선정도우미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" y="1143000"/>
            <a:ext cx="512064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검사물 H/W 치수 입력 → FSCAN 모델 1차 선정</a:t>
            </a:r>
          </a:p>
          <a:p>
            <a:pPr>
              <a:spcAft>
                <a:spcPts val="800"/>
              </a:spcAft>
              <a:defRPr sz="1400">
                <a:solidFill>
                  <a:srgbClr val="475569"/>
                </a:solidFill>
                <a:latin typeface="Apple SD Gothic Neo"/>
              </a:defRPr>
            </a:pPr>
            <a:r>
              <a:t>• 영업·기술 검토용 · 최종 스펙은 공식 카탈로그·기술팀 확인</a:t>
            </a:r>
          </a:p>
        </p:txBody>
      </p:sp>
      <p:pic>
        <p:nvPicPr>
          <p:cNvPr id="7" name="Picture 6" descr="fsc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80" y="1051560"/>
            <a:ext cx="5806440" cy="3629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1304" y="1014984"/>
            <a:ext cx="5879592" cy="3702177"/>
          </a:xfrm>
          <a:prstGeom prst="rect">
            <a:avLst/>
          </a:prstGeom>
          <a:noFill/>
          <a:ln w="15875">
            <a:solidFill>
              <a:srgbClr val="DBEA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02920" y="6446520"/>
            <a:ext cx="11155680" cy="13716"/>
          </a:xfrm>
          <a:prstGeom prst="rect">
            <a:avLst/>
          </a:prstGeom>
          <a:solidFill>
            <a:srgbClr val="DBEAF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02920" y="6510528"/>
            <a:ext cx="45720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900">
                <a:solidFill>
                  <a:srgbClr val="94A3B8"/>
                </a:solidFill>
              </a:defRPr>
            </a:pPr>
            <a:r>
              <a:t>XAVIS AI Platform · 일반 사용자 가이드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89920" y="6510528"/>
            <a:ext cx="914400" cy="256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900">
                <a:solidFill>
                  <a:srgbClr val="94A3B8"/>
                </a:solidFill>
              </a:defRPr>
            </a:pPr>
            <a: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708</Words>
  <Application>Microsoft Macintosh PowerPoint</Application>
  <PresentationFormat>와이드스크린</PresentationFormat>
  <Paragraphs>85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윤 도상</cp:lastModifiedBy>
  <cp:revision>5</cp:revision>
  <dcterms:created xsi:type="dcterms:W3CDTF">2013-01-27T09:14:16Z</dcterms:created>
  <dcterms:modified xsi:type="dcterms:W3CDTF">2026-05-25T01:14:17Z</dcterms:modified>
  <cp:category/>
</cp:coreProperties>
</file>