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8"/>
  </p:normalViewPr>
  <p:slideViewPr>
    <p:cSldViewPr snapToGrid="0">
      <p:cViewPr varScale="1">
        <p:scale>
          <a:sx n="106" d="100"/>
          <a:sy n="106" d="100"/>
        </p:scale>
        <p:origin x="1336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6CCA2DA-5B5A-A228-7EEA-0E6C39E3F6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3B83808B-E975-BA0E-3793-BCAD40C252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401819A-0DEB-EDFA-7326-86C7D5898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4D773-4A48-9545-A766-E3CFCD12F52C}" type="datetimeFigureOut">
              <a:t>2026. 1. 27.</a:t>
            </a:fld>
            <a:endParaRPr kumimoji="1"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89144C8-2755-0562-7C22-4336DE0EC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C87B19D-1907-19E1-EEB7-7D6DCF131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DF17-2C6C-A14F-9908-2C4B07BCDC3A}" type="slidenum"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245481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389189E-F1FC-999C-1821-CA02D5791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17A52DB9-14D2-8CDE-E23F-ED1611925D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E0C9351-9857-2EC0-4547-CC1B79D654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4D773-4A48-9545-A766-E3CFCD12F52C}" type="datetimeFigureOut">
              <a:t>2026. 1. 27.</a:t>
            </a:fld>
            <a:endParaRPr kumimoji="1"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61CD3C5-F15A-7A92-EF31-F82F18E70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C666CB2-6CAC-174C-4F6F-3560982D4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DF17-2C6C-A14F-9908-2C4B07BCDC3A}" type="slidenum"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3504244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6CFCCB8-A97A-D4FB-21CD-25C5B31D19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7DEB3067-01DD-D154-DEC8-E8F3064FDF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9F3C536-0460-E351-91EB-749B9B856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4D773-4A48-9545-A766-E3CFCD12F52C}" type="datetimeFigureOut">
              <a:t>2026. 1. 27.</a:t>
            </a:fld>
            <a:endParaRPr kumimoji="1"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920D650-663B-C5AD-C8C1-21509B3D7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8B83E9C-10AF-849F-E3FA-0E7FC4850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DF17-2C6C-A14F-9908-2C4B07BCDC3A}" type="slidenum"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73762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F85E209-CC21-4E26-A122-C89BB8769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D65B16-7065-956A-1234-483850A170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C2855DA-1928-BCD1-822A-B2405C67F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4D773-4A48-9545-A766-E3CFCD12F52C}" type="datetimeFigureOut">
              <a:t>2026. 1. 27.</a:t>
            </a:fld>
            <a:endParaRPr kumimoji="1"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34F51A8-8F2E-AACA-98CB-CA4B6669D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EC4078B-3542-1D99-D433-21C4D0AFA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DF17-2C6C-A14F-9908-2C4B07BCDC3A}" type="slidenum"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2212529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0A5FB55-89F3-8D30-032E-956F4C29F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93057A4-9E93-E898-1186-FAC2B43527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EA33A19-E80A-2E30-EE63-2E4D97C18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4D773-4A48-9545-A766-E3CFCD12F52C}" type="datetimeFigureOut">
              <a:t>2026. 1. 27.</a:t>
            </a:fld>
            <a:endParaRPr kumimoji="1"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A22B4D8-9078-83EE-6918-253447723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9F7BC28-08FE-DA8C-4642-A61670832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DF17-2C6C-A14F-9908-2C4B07BCDC3A}" type="slidenum"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1680894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3B72421-3BC6-1918-BD59-B19C222CC2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AE96CA7-E212-016A-F94B-B8D4BFB6AA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1D5F4358-34AB-8116-150D-ADDF8BD4BB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5041040-9C9D-DB93-2E17-61018A2DA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4D773-4A48-9545-A766-E3CFCD12F52C}" type="datetimeFigureOut">
              <a:t>2026. 1. 27.</a:t>
            </a:fld>
            <a:endParaRPr kumimoji="1"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8389FCC-E03D-1897-6703-292C99D17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3F80E7D-170F-7CB7-CF27-922A945A1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DF17-2C6C-A14F-9908-2C4B07BCDC3A}" type="slidenum"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505597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A739FCC-C9E3-988C-9212-A5D152CF7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D4118E5-1799-8ADA-EA1B-85C2848DC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3DE52416-50A6-81E5-21B0-397461E4D7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B0C53637-19DE-DBD4-59A2-658FA383DC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AC73EA0E-1C5A-3FFF-4C6C-16E71F3CD7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4D0DB8C1-5308-956B-66A1-63EA4ABE0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4D773-4A48-9545-A766-E3CFCD12F52C}" type="datetimeFigureOut">
              <a:t>2026. 1. 27.</a:t>
            </a:fld>
            <a:endParaRPr kumimoji="1"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23041642-40F5-8177-73E5-4E41A879E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AD8D106-26C3-18BD-FE6E-0AEA7E0DC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DF17-2C6C-A14F-9908-2C4B07BCDC3A}" type="slidenum"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540220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D76785-FDB9-99FF-77CC-F4B188125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D72709D6-158F-D550-4942-A76B05B32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4D773-4A48-9545-A766-E3CFCD12F52C}" type="datetimeFigureOut">
              <a:t>2026. 1. 27.</a:t>
            </a:fld>
            <a:endParaRPr kumimoji="1"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0E3994E8-D574-3DEC-D717-6BF399F36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33C7A9CE-98FB-27C6-77BB-2E6B6DEB2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DF17-2C6C-A14F-9908-2C4B07BCDC3A}" type="slidenum"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1109483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0721837-2619-D0F7-F3BA-64D50B62C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4D773-4A48-9545-A766-E3CFCD12F52C}" type="datetimeFigureOut">
              <a:t>2026. 1. 27.</a:t>
            </a:fld>
            <a:endParaRPr kumimoji="1"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209E1658-96C3-B65F-0A82-0C472646E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7394653-5B8D-2E91-2F3A-8860D5686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DF17-2C6C-A14F-9908-2C4B07BCDC3A}" type="slidenum"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1190928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13FC305-C336-B9B3-1E29-EBF781765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1B7BA8A-0FA8-2F03-32BF-FE8BD331FD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57E7A5DA-10AF-AF2E-91D7-ADDFB61F01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46AC342-ECD9-E7BD-6527-00EF28938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4D773-4A48-9545-A766-E3CFCD12F52C}" type="datetimeFigureOut">
              <a:t>2026. 1. 27.</a:t>
            </a:fld>
            <a:endParaRPr kumimoji="1"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590F3B2-BF78-7E07-0BC3-70BA63468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912AB26-2622-8338-ED2D-DFE223E35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DF17-2C6C-A14F-9908-2C4B07BCDC3A}" type="slidenum"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1641519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14ADD35-3DBC-4E0F-4F8D-52335AE92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32CB7C02-7310-F9A1-C025-C42062CF7E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C35000BC-6154-A2DC-5D38-0AF9003DD0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BE5FE11-9FFB-BAAC-1D6B-7978E1A46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4D773-4A48-9545-A766-E3CFCD12F52C}" type="datetimeFigureOut">
              <a:t>2026. 1. 27.</a:t>
            </a:fld>
            <a:endParaRPr kumimoji="1"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C527C1E-72E5-0170-EEC3-A3E9D26E1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11D03AA-CD37-71A4-A8C7-D9DD4D89E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DF17-2C6C-A14F-9908-2C4B07BCDC3A}" type="slidenum"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2731233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F98E9777-6CDB-BCA5-D7B8-BC437A416A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0B82117-D4FF-743D-B37C-89C338F82C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9876F60-96CF-C823-1C7D-8E308AA05A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64D773-4A48-9545-A766-E3CFCD12F52C}" type="datetimeFigureOut">
              <a:t>2026. 1. 27.</a:t>
            </a:fld>
            <a:endParaRPr kumimoji="1"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EE5C5CC-9046-F7A7-2724-477D15F8E1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6C00694-B86A-337A-A93E-A1FE122182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E6DDF17-2C6C-A14F-9908-2C4B07BCDC3A}" type="slidenum"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4130309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11CC6DAB-8226-522C-3931-389DE7D15BAA}"/>
              </a:ext>
            </a:extLst>
          </p:cNvPr>
          <p:cNvSpPr/>
          <p:nvPr/>
        </p:nvSpPr>
        <p:spPr>
          <a:xfrm>
            <a:off x="132347" y="168442"/>
            <a:ext cx="8767607" cy="64609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ko-KR" altLang="en-US"/>
              <a:t>ㅌ</a:t>
            </a:r>
            <a:r>
              <a:rPr kumimoji="1" lang="en-US" altLang="ko-KR"/>
              <a:t>0.01 cm</a:t>
            </a:r>
            <a:endParaRPr kumimoji="1" lang="ko-KR" altLang="en-US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B76FC8E4-E8B7-A292-D647-B4971DE3638E}"/>
              </a:ext>
            </a:extLst>
          </p:cNvPr>
          <p:cNvSpPr/>
          <p:nvPr/>
        </p:nvSpPr>
        <p:spPr>
          <a:xfrm>
            <a:off x="244047" y="778477"/>
            <a:ext cx="6445512" cy="46461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altLang="ko-KR">
                <a:solidFill>
                  <a:schemeClr val="tx1"/>
                </a:solidFill>
              </a:rPr>
              <a:t>A: </a:t>
            </a:r>
            <a:r>
              <a:rPr lang="ko-KR" altLang="en-US">
                <a:solidFill>
                  <a:schemeClr val="tx1"/>
                </a:solidFill>
              </a:rPr>
              <a:t>회장님과 대화를 자연스럽게 할 수 있는 대화 </a:t>
            </a:r>
            <a:r>
              <a:rPr lang="en-US" altLang="ko-KR">
                <a:solidFill>
                  <a:schemeClr val="tx1"/>
                </a:solidFill>
              </a:rPr>
              <a:t>AI</a:t>
            </a:r>
            <a:r>
              <a:rPr lang="ko-KR" altLang="en-US">
                <a:solidFill>
                  <a:schemeClr val="tx1"/>
                </a:solidFill>
              </a:rPr>
              <a:t>를 개발합니다</a:t>
            </a:r>
            <a:r>
              <a:rPr lang="en-US" altLang="ko-KR">
                <a:solidFill>
                  <a:schemeClr val="tx1"/>
                </a:solidFill>
              </a:rPr>
              <a:t>. </a:t>
            </a:r>
            <a:r>
              <a:rPr lang="ko-KR" altLang="en-US">
                <a:solidFill>
                  <a:schemeClr val="tx1"/>
                </a:solidFill>
              </a:rPr>
              <a:t>개발 할 수 있는 커서 프롬프트를 작성해주세요</a:t>
            </a:r>
            <a:r>
              <a:rPr lang="en-US" altLang="ko-KR">
                <a:solidFill>
                  <a:schemeClr val="tx1"/>
                </a:solidFill>
              </a:rPr>
              <a:t>.</a:t>
            </a:r>
          </a:p>
          <a:p>
            <a:r>
              <a:rPr lang="en-US" altLang="ko-KR">
                <a:solidFill>
                  <a:schemeClr val="tx1"/>
                </a:solidFill>
              </a:rPr>
              <a:t>B: </a:t>
            </a:r>
            <a:r>
              <a:rPr lang="ko-KR" altLang="en-US">
                <a:solidFill>
                  <a:schemeClr val="tx1"/>
                </a:solidFill>
              </a:rPr>
              <a:t>회장님과 대화 시작시 녹음을 시작합니다</a:t>
            </a:r>
            <a:r>
              <a:rPr lang="en-US" altLang="ko-KR">
                <a:solidFill>
                  <a:schemeClr val="tx1"/>
                </a:solidFill>
              </a:rPr>
              <a:t>.</a:t>
            </a:r>
          </a:p>
          <a:p>
            <a:r>
              <a:rPr lang="en-US" altLang="ko-KR">
                <a:solidFill>
                  <a:schemeClr val="tx1"/>
                </a:solidFill>
              </a:rPr>
              <a:t>A: </a:t>
            </a:r>
            <a:r>
              <a:rPr lang="ko-KR" altLang="en-US">
                <a:solidFill>
                  <a:schemeClr val="tx1"/>
                </a:solidFill>
              </a:rPr>
              <a:t>녹음과 동시에 실시간으로 </a:t>
            </a:r>
            <a:r>
              <a:rPr lang="en-US" altLang="ko-KR">
                <a:solidFill>
                  <a:schemeClr val="tx1"/>
                </a:solidFill>
              </a:rPr>
              <a:t>STT </a:t>
            </a:r>
            <a:r>
              <a:rPr lang="ko-KR" altLang="en-US">
                <a:solidFill>
                  <a:schemeClr val="tx1"/>
                </a:solidFill>
              </a:rPr>
              <a:t>텍스트로 함께 보여줍니다</a:t>
            </a:r>
            <a:r>
              <a:rPr lang="en-US" altLang="ko-KR">
                <a:solidFill>
                  <a:schemeClr val="tx1"/>
                </a:solidFill>
              </a:rPr>
              <a:t>.</a:t>
            </a:r>
          </a:p>
          <a:p>
            <a:r>
              <a:rPr lang="en-US" altLang="ko-KR">
                <a:solidFill>
                  <a:schemeClr val="tx1"/>
                </a:solidFill>
              </a:rPr>
              <a:t>B: </a:t>
            </a:r>
            <a:r>
              <a:rPr lang="ko-KR" altLang="en-US">
                <a:solidFill>
                  <a:schemeClr val="tx1"/>
                </a:solidFill>
              </a:rPr>
              <a:t>회장님이 대화 중 질문을 하실 때가 있습니다</a:t>
            </a:r>
            <a:r>
              <a:rPr lang="en-US" altLang="ko-KR">
                <a:solidFill>
                  <a:schemeClr val="tx1"/>
                </a:solidFill>
              </a:rPr>
              <a:t>. </a:t>
            </a:r>
            <a:br>
              <a:rPr lang="en-US" altLang="ko-KR">
                <a:solidFill>
                  <a:schemeClr val="tx1"/>
                </a:solidFill>
              </a:rPr>
            </a:br>
            <a:r>
              <a:rPr lang="en-US" altLang="ko-KR">
                <a:solidFill>
                  <a:schemeClr val="tx1"/>
                </a:solidFill>
              </a:rPr>
              <a:t>A: </a:t>
            </a:r>
            <a:r>
              <a:rPr lang="ko-KR" altLang="en-US">
                <a:solidFill>
                  <a:schemeClr val="tx1"/>
                </a:solidFill>
              </a:rPr>
              <a:t>이때 바로 대답을 옆에 보여줄 수 있도록 합니다</a:t>
            </a:r>
            <a:r>
              <a:rPr lang="en-US" altLang="ko-KR">
                <a:solidFill>
                  <a:schemeClr val="tx1"/>
                </a:solidFill>
              </a:rPr>
              <a:t>.</a:t>
            </a:r>
          </a:p>
          <a:p>
            <a:r>
              <a:rPr lang="ko-KR" altLang="en-US">
                <a:solidFill>
                  <a:schemeClr val="tx1"/>
                </a:solidFill>
              </a:rPr>
              <a:t>이러한 기능 개발을 위한 커서 프롬프트를 작성해주세요</a:t>
            </a:r>
            <a:r>
              <a:rPr lang="en-US" altLang="ko-KR">
                <a:solidFill>
                  <a:schemeClr val="tx1"/>
                </a:solidFill>
              </a:rPr>
              <a:t>.</a:t>
            </a:r>
          </a:p>
          <a:p>
            <a:r>
              <a:rPr lang="ko-KR" altLang="en-US">
                <a:solidFill>
                  <a:schemeClr val="tx1"/>
                </a:solidFill>
              </a:rPr>
              <a:t>너 생각은 어때</a:t>
            </a:r>
            <a:r>
              <a:rPr lang="en-US" altLang="ko-KR">
                <a:solidFill>
                  <a:schemeClr val="tx1"/>
                </a:solidFill>
              </a:rPr>
              <a:t>?</a:t>
            </a:r>
            <a:r>
              <a:rPr kumimoji="1" lang="ko-KR" altLang="en-US">
                <a:solidFill>
                  <a:schemeClr val="tx1"/>
                </a:solidFill>
              </a:rPr>
              <a:t> </a:t>
            </a:r>
            <a:r>
              <a:rPr kumimoji="1" lang="en-US" altLang="ko-KR" b="1">
                <a:solidFill>
                  <a:schemeClr val="tx1"/>
                </a:solidFill>
              </a:rPr>
              <a:t>&lt;</a:t>
            </a:r>
            <a:r>
              <a:rPr kumimoji="1" lang="ko-KR" altLang="en-US" b="1">
                <a:solidFill>
                  <a:schemeClr val="tx1"/>
                </a:solidFill>
              </a:rPr>
              <a:t>대답</a:t>
            </a:r>
            <a:r>
              <a:rPr kumimoji="1" lang="en-US" altLang="ko-KR" b="1">
                <a:solidFill>
                  <a:schemeClr val="tx1"/>
                </a:solidFill>
              </a:rPr>
              <a:t>&gt;</a:t>
            </a:r>
            <a:endParaRPr lang="en-US" altLang="ko-KR" b="1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35BE69-0812-DC73-9205-EA8CF6430315}"/>
              </a:ext>
            </a:extLst>
          </p:cNvPr>
          <p:cNvSpPr txBox="1"/>
          <p:nvPr/>
        </p:nvSpPr>
        <p:spPr>
          <a:xfrm>
            <a:off x="244046" y="288793"/>
            <a:ext cx="1492512" cy="3693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kumimoji="1" lang="ko-KR" altLang="en-US">
                <a:solidFill>
                  <a:schemeClr val="bg1">
                    <a:lumMod val="75000"/>
                  </a:schemeClr>
                </a:solidFill>
              </a:rPr>
              <a:t>대화</a:t>
            </a:r>
            <a:endParaRPr kumimoji="1" lang="en-US" altLang="ko-KR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8" name="타원 7">
            <a:extLst>
              <a:ext uri="{FF2B5EF4-FFF2-40B4-BE49-F238E27FC236}">
                <a16:creationId xmlns:a16="http://schemas.microsoft.com/office/drawing/2014/main" id="{A7E88021-EAA5-27A2-4DF4-A9E64FE36CE7}"/>
              </a:ext>
            </a:extLst>
          </p:cNvPr>
          <p:cNvSpPr/>
          <p:nvPr/>
        </p:nvSpPr>
        <p:spPr>
          <a:xfrm>
            <a:off x="629354" y="5696139"/>
            <a:ext cx="721895" cy="661737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" tIns="3600" rIns="3600" bIns="3600" rtlCol="0" anchor="ctr"/>
          <a:lstStyle/>
          <a:p>
            <a:pPr algn="ctr"/>
            <a:r>
              <a:rPr kumimoji="1" lang="ko-KR" altLang="en-US" sz="1200"/>
              <a:t>녹음</a:t>
            </a: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CBDDA1C1-9651-671D-04E3-EA7D2C69CFCF}"/>
              </a:ext>
            </a:extLst>
          </p:cNvPr>
          <p:cNvSpPr/>
          <p:nvPr/>
        </p:nvSpPr>
        <p:spPr>
          <a:xfrm>
            <a:off x="1670384" y="5696139"/>
            <a:ext cx="661737" cy="66173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ko-KR" altLang="en-US" sz="1600"/>
              <a:t>중지</a:t>
            </a: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5B52B098-C6AE-1672-F401-979175FED411}"/>
              </a:ext>
            </a:extLst>
          </p:cNvPr>
          <p:cNvSpPr/>
          <p:nvPr/>
        </p:nvSpPr>
        <p:spPr>
          <a:xfrm>
            <a:off x="9015365" y="168442"/>
            <a:ext cx="3044288" cy="64609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ko-KR" altLang="en-US"/>
              <a:t>ㅌ</a:t>
            </a:r>
            <a:r>
              <a:rPr kumimoji="1" lang="en-US" altLang="ko-KR"/>
              <a:t>0.01 cm</a:t>
            </a:r>
            <a:endParaRPr kumimoji="1" lang="ko-KR" alt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BFC7758-3537-3307-F585-54485FAE03A3}"/>
              </a:ext>
            </a:extLst>
          </p:cNvPr>
          <p:cNvSpPr txBox="1"/>
          <p:nvPr/>
        </p:nvSpPr>
        <p:spPr>
          <a:xfrm>
            <a:off x="9199253" y="288793"/>
            <a:ext cx="1492512" cy="3693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kumimoji="1" lang="ko-KR" altLang="en-US">
                <a:solidFill>
                  <a:schemeClr val="bg1">
                    <a:lumMod val="75000"/>
                  </a:schemeClr>
                </a:solidFill>
              </a:rPr>
              <a:t>대화 리스트</a:t>
            </a:r>
            <a:endParaRPr kumimoji="1" lang="en-US" altLang="ko-KR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5CF2011D-20EF-1B28-9E5A-4617A1063F0D}"/>
              </a:ext>
            </a:extLst>
          </p:cNvPr>
          <p:cNvSpPr/>
          <p:nvPr/>
        </p:nvSpPr>
        <p:spPr>
          <a:xfrm>
            <a:off x="9204158" y="778476"/>
            <a:ext cx="2743796" cy="46571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en-US" altLang="ko-KR" sz="1400" u="sng">
                <a:solidFill>
                  <a:schemeClr val="tx1"/>
                </a:solidFill>
              </a:rPr>
              <a:t>2026</a:t>
            </a:r>
            <a:r>
              <a:rPr kumimoji="1" lang="ko-KR" altLang="en-US" sz="1400" u="sng">
                <a:solidFill>
                  <a:schemeClr val="tx1"/>
                </a:solidFill>
              </a:rPr>
              <a:t>년 </a:t>
            </a:r>
            <a:r>
              <a:rPr kumimoji="1" lang="en-US" altLang="ko-KR" sz="1400" u="sng">
                <a:solidFill>
                  <a:schemeClr val="tx1"/>
                </a:solidFill>
              </a:rPr>
              <a:t>01</a:t>
            </a:r>
            <a:r>
              <a:rPr kumimoji="1" lang="ko-KR" altLang="en-US" sz="1400" u="sng">
                <a:solidFill>
                  <a:schemeClr val="tx1"/>
                </a:solidFill>
              </a:rPr>
              <a:t>월 </a:t>
            </a:r>
            <a:r>
              <a:rPr kumimoji="1" lang="en-US" altLang="ko-KR" sz="1400" u="sng">
                <a:solidFill>
                  <a:schemeClr val="tx1"/>
                </a:solidFill>
              </a:rPr>
              <a:t>05</a:t>
            </a:r>
            <a:r>
              <a:rPr kumimoji="1" lang="ko-KR" altLang="en-US" sz="1400" u="sng">
                <a:solidFill>
                  <a:schemeClr val="tx1"/>
                </a:solidFill>
              </a:rPr>
              <a:t>일 </a:t>
            </a:r>
            <a:r>
              <a:rPr kumimoji="1" lang="en-US" altLang="ko-KR" sz="1400" u="sng">
                <a:solidFill>
                  <a:schemeClr val="tx1"/>
                </a:solidFill>
              </a:rPr>
              <a:t>13:34:22</a:t>
            </a:r>
            <a:endParaRPr kumimoji="1" lang="ko-KR" altLang="en-US" sz="1400" u="sng">
              <a:solidFill>
                <a:schemeClr val="tx1"/>
              </a:solidFill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D258380F-5D54-3B0C-996F-81C3F3BA56B4}"/>
              </a:ext>
            </a:extLst>
          </p:cNvPr>
          <p:cNvSpPr/>
          <p:nvPr/>
        </p:nvSpPr>
        <p:spPr>
          <a:xfrm>
            <a:off x="9199253" y="5696137"/>
            <a:ext cx="661737" cy="66173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ko-KR" altLang="en-US" sz="1600"/>
              <a:t>편집</a:t>
            </a: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993CB074-92BA-2439-5B29-CF257B9F520B}"/>
              </a:ext>
            </a:extLst>
          </p:cNvPr>
          <p:cNvSpPr/>
          <p:nvPr/>
        </p:nvSpPr>
        <p:spPr>
          <a:xfrm>
            <a:off x="9976401" y="5696136"/>
            <a:ext cx="661737" cy="66173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ko-KR" altLang="en-US" sz="1600"/>
              <a:t>삭제</a:t>
            </a: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978905CA-B598-7107-8F04-AE8DC221BFEE}"/>
              </a:ext>
            </a:extLst>
          </p:cNvPr>
          <p:cNvSpPr/>
          <p:nvPr/>
        </p:nvSpPr>
        <p:spPr>
          <a:xfrm>
            <a:off x="11260962" y="5696136"/>
            <a:ext cx="661737" cy="66173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ko-KR" altLang="en-US" sz="1600"/>
              <a:t>취소</a:t>
            </a:r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3F372378-D14F-5BAA-B3F7-0372C08B5245}"/>
              </a:ext>
            </a:extLst>
          </p:cNvPr>
          <p:cNvSpPr/>
          <p:nvPr/>
        </p:nvSpPr>
        <p:spPr>
          <a:xfrm>
            <a:off x="6801258" y="778476"/>
            <a:ext cx="1979789" cy="4646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ko-KR" altLang="en-US" sz="1200" b="1">
                <a:solidFill>
                  <a:schemeClr val="tx1"/>
                </a:solidFill>
              </a:rPr>
              <a:t>너 생각은 어때</a:t>
            </a:r>
            <a:r>
              <a:rPr lang="en-US" altLang="ko-KR" sz="1200" b="1">
                <a:solidFill>
                  <a:schemeClr val="tx1"/>
                </a:solidFill>
              </a:rPr>
              <a:t>?</a:t>
            </a:r>
            <a:br>
              <a:rPr lang="en-US" altLang="ko-KR" sz="1200">
                <a:solidFill>
                  <a:schemeClr val="tx1"/>
                </a:solidFill>
              </a:rPr>
            </a:br>
            <a:r>
              <a:rPr lang="ko-KR" altLang="en-US" sz="1200">
                <a:solidFill>
                  <a:schemeClr val="tx1"/>
                </a:solidFill>
              </a:rPr>
              <a:t>바로 두달 전 </a:t>
            </a:r>
            <a:r>
              <a:rPr lang="en-US" altLang="ko-KR" sz="1200">
                <a:solidFill>
                  <a:schemeClr val="tx1"/>
                </a:solidFill>
              </a:rPr>
              <a:t>AI</a:t>
            </a:r>
            <a:r>
              <a:rPr lang="ko-KR" altLang="en-US" sz="1200">
                <a:solidFill>
                  <a:schemeClr val="tx1"/>
                </a:solidFill>
              </a:rPr>
              <a:t>를 통한 업무 자동화 변곡 점</a:t>
            </a:r>
            <a:endParaRPr lang="en-US" altLang="ko-KR" sz="1200" b="1">
              <a:solidFill>
                <a:schemeClr val="tx1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8EB21D6-CB77-842D-0F7B-1E725A080037}"/>
              </a:ext>
            </a:extLst>
          </p:cNvPr>
          <p:cNvSpPr txBox="1"/>
          <p:nvPr/>
        </p:nvSpPr>
        <p:spPr>
          <a:xfrm>
            <a:off x="6801258" y="288793"/>
            <a:ext cx="1492512" cy="36933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kumimoji="1" lang="ko-KR" altLang="en-US">
                <a:solidFill>
                  <a:schemeClr val="bg1">
                    <a:lumMod val="75000"/>
                  </a:schemeClr>
                </a:solidFill>
              </a:rPr>
              <a:t>대답</a:t>
            </a:r>
            <a:endParaRPr kumimoji="1" lang="en-US" altLang="ko-KR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49412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113</Words>
  <Application>Microsoft Macintosh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윤 도상</dc:creator>
  <cp:lastModifiedBy>윤 도상</cp:lastModifiedBy>
  <cp:revision>1</cp:revision>
  <dcterms:created xsi:type="dcterms:W3CDTF">2026-01-27T00:54:01Z</dcterms:created>
  <dcterms:modified xsi:type="dcterms:W3CDTF">2026-01-27T01:28:44Z</dcterms:modified>
</cp:coreProperties>
</file>