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'글로벌 1등 기업들은 AI를 어떻게 쓰고 있을까'입니다.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성공 사례는 ‘무엇을 할지’보다 ‘어떻게 할지’를 알려줌 / 투자/우선순위 결정을 근거 기반으로 할 수 있음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다른 회사 사례는 내 업무 적용 아이디어로 직결 / 성공 패턴을 알면 시행착오를 줄임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우선순위 도출(어디부터?) / 성공 패턴을 복제해 속도↑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Use Case 중심(업무 문제)에서 시작 / 데이터 파이프라인/플랫폼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업무 문제 3개 선정 → 데이터/규정 체크 → 파일럿(2~4주) 설계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사례를 그대로 복사(현실 제약 무시) / 기술 중심으로 접근(문제 정의 부족)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사례를 내 회사에 맞게 변환' 슬라이드입니다.</a:t>
            </a:r>
          </a:p>
          <a:p>
            <a:r>
              <a:t>포인트(20초): 요청의 역할/관점: AX 컨설턴트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우리 조직의 ‘성공 패턴’ 체크' 슬라이드입니다.</a:t>
            </a:r>
          </a:p>
          <a:p>
            <a:r>
              <a:t>포인트(20초): 요청의 역할/관점: 실행 PM이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기업, 적용 프로세스, 효과(예시)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우리 업무 문제로 번역했나 / 데이터/시스템이 준비됐나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파일럿 1개로 시작 / 성과 지표 공유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성공은 기술이 아니라 ‘패턴’의 재현 / 업무 문제→데이터→검증→측정→확장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트렌드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글로벌 1등 기업들은 AI를 어떻게 쓰고 있을까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97316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성공 사례는 ‘무엇을 할지’보다 ‘어떻게 할지’를 알려줌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투자/우선순위 결정을 근거 기반으로 할 수 있음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적용 시 ‘패턴’이 중요(데이터, 플랫폼, 인재)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벤치마킹은 실행 속도를 높임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 관리(거버넌스)까지 같이 봐야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다른 회사 사례는 내 업무 적용 아이디어로 직결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성공 패턴을 알면 시행착오를 줄임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활용이 ‘특별한’ 일이 아니라는 확신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프로세스 관점으로 보는 눈이 생김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우리 조직에서도 가능한 1단계를 찾을 수 있음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빅테크만 할 수 있다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좋은 모델만 쓰면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사례는 우리와 무관하다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도입하면 자연히 성과가 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작게 시작해 확장하는 패턴이 핵심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데이터/프로세스/사람이 같이 가야 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업종/규정에 맞게 변형해야 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성과는 KPI/거버넌스로 만든다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우선순위 도출(어디부터?)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성공 패턴을 복제해 속도↑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리스크를 사전에 인지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현업 적용 아이디어 다수 확보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조직 공감대 형성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97316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Use Case 중심(업무 문제)에서 시작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데이터 파이프라인/플랫폼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업무 내재화(워크플로우)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Human-in-the-loop 검증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거버넌스(보안/규정/품질)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측정(KPI)과 확장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업무 문제 3개 선정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데이터/규정 체크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파일럿(2~4주) 설계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측정 지표 정의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검증/승인 프로세스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확장(템플릿/플랫폼화)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업무 프로세스에 AI를 ‘내장’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검증/승인 단계를 설계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KPI로 효과를 측정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플랫폼/재사용을 염두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데모만 하고 운영이 없음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데이터/규정 없이 시작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측정 없이 ‘좋아 보임’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개인별 도구 난립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사례를 그대로 복사(현실 제약 무시)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기술 중심으로 접근(문제 정의 부족)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지표 없이 확장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거버넌스 없이 확산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현업 참여 없이 추진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97316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사례를 내 회사에 맞게 변환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AX 컨설턴트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글로벌 사례를 우리 회사(업종: [업종], 제약: [규정/보안])에 맞게 변환해줘. / 1) 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업종/규정을 명시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KPI는 2~3개로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리스크/완화를 반드시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3개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우리 조직의 ‘성공 패턴’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실행 PM이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"우리 팀이 추진할 AI 과제 후보 3개를 아래 체크리스트로 평가해줘. / - 문제 명확성"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후보 3개를 구체적으로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데이터/규정 항목을 중요하게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우선순위는 1~3위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3개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벤치마킹 예시(요약)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기업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적용 프로세스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효과(예시)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Microsoft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업무도구 내 Copilot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문서/메일/회의 생산성↑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Google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검색/광고/개발 자동화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의사결정 속도↑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Tesla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제조/운영 최적화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품질/효율 개선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97316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사례 과신으로 무리한 도입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데이터/규정 미스매치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 측정 실패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조직 저항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‘패턴’만 추출해 변형 적용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규정/보안 사전 검토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KPI/실험 설계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현업 참여 + 변화관리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우리 업무 문제로 번역했나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데이터/시스템이 준비됐나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KPI가 정의됐나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검증/승인 프로세스가 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확장(재사용) 계획이 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파일럿 1개로 시작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지표 공유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템플릿/플랫폼화로 확장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사례 공유 세션 운영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97316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성공은 기술이 아니라 ‘패턴’의 재현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문제→데이터→검증→측정→확장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벤치마킹은 ‘복사’가 아니라 ‘번역’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사례 1개를 우리 프로세스로 변환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