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'엑셀 함수 몰라도 괜찮아 - 말로 하는 데이터 분석'입니다.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현장 데이터가 의사결정으로 이어지려면 분석 장벽을 낮춰야 함 / 간단한 분석 자동화로 보고 리드타임이 줄어듦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함수/피벗 없이도 ‘질문’으로 시작 가능 / 그래프/요약/이상치 탐지가 빠르게 됨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리포트 초안 작성 시간 단축 / 반복 지표(월간/주간) 자동화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지표 정의(분모/분자/단위) / 기간/범위 명시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목표 질문 1개 정하기 → 데이터 컬럼/정의 확인 → 품질 체크(누락/중복/이상치)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컬럼 의미(정의) 누락 / 단위 혼동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데이터 품질 체크 요청' 슬라이드입니다.</a:t>
            </a:r>
          </a:p>
          <a:p>
            <a:r>
              <a:t>포인트(20초): 요청의 역할/관점: 데이터 분석가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그래프 + 인사이트 + 다음 행동' 슬라이드입니다.</a:t>
            </a:r>
          </a:p>
          <a:p>
            <a:r>
              <a:t>포인트(20초): 요청의 역할/관점: 비전공자를 돕는 분석 코치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내가 묻는 말, AI가 해주는 일, 주의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지표 정의/단위/기간이 명확한가 / 결측/중복/이상치 확인했나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 공통 ‘지표 정의’ 템플릿 배포 / 월간 리포트 질문 템플릿화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분석은 코딩이 아니라 ‘질문+정의’ / 품질 체크→그래프→인사이트→액션 루틴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데이터 활용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엑셀 함수 몰라도 괜찮아 - 말로 하는 데이터 분석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A855F7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현장 데이터가 의사결정으로 이어지려면 분석 장벽을 낮춰야 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간단한 분석 자동화로 보고 리드타임이 줄어듦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분석 표준(정의/단위/기간)이 중요해짐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잘못된 해석(환각/오류)은 리스크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기반 문화는 도구보다 습관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함수/피벗 없이도 ‘질문’으로 시작 가능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그래프/요약/이상치 탐지가 빠르게 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보고서에 넣을 문장까지 자동 초안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정의만 잘 주면 오류가 크게 줄어듦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작게 분석 루틴을 만들면 자신감↑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 분석은 코딩을 해야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AI가 알아서 정확히 분석한다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데이터가 조금만 있어도 인사이트가 나온다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그래프는 전문가 영역이다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질문(목표/정의/기간)이 핵심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오류 가능: 검증이 필요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 품질/정의가 결과를 좌우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기본 차트는 누구나 만들 수 있다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리포트 초안 작성 시간 단축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지표(월간/주간) 자동화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이상치/트렌드 조기 발견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시각화로 커뮤니케이션 개선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활용 자신감 상승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A855F7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지표 정의(분모/분자/단위)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기간/범위 명시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데이터 품질 체크(누락/중복)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기본 통계(평균/중앙값/추세)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시각화(막대/선/분포)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해석(가설→근거→다음 행동)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목표 질문 1개 정하기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데이터 컬럼/정의 확인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품질 체크(누락/중복/이상치)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그래프 1개로 트렌드 보기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인사이트 3개 + 가설 2개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다음 액션(추가 데이터/실험)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컬럼/단위/기간을 지정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보고 목적(누가/왜) 명시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그래프 종류를 지정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인사이트+가설+액션까지 요청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‘분석해줘’만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 정의 없이 수치 해석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기간이 섞인 데이터로 비교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결론 확정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컬럼 의미(정의) 누락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단위 혼동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결측/이상치 미처리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상관/인과 혼동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결론만 뽑고 다음 행동이 없음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A855F7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데이터 품질 체크 요청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데이터 분석가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표 데이터를 보고 먼저 '품질 체크'를 해줘. / - 누락/중복/이상치 가능성"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품질 체크가 먼저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정의 질문을 받아서 오류를 줄이기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전처리 제안을 기록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그래프 + 인사이트 + 다음 행동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비전공자를 돕는 분석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"목표: [목표] / 데이터 컬럼: [컬럼명/정의/단위]"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‘왜 이 그래프인지’가 중요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가설과 검증방법을 같이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마지막은 의사결정 행동으로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자연어 분석 질문 예시(초보용)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내가 묻는 말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AI가 해주는 일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주의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이번 달이 왜 떨어졌어?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요약+원인 후보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인과로 확정 금지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이상치가 있나?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이상치 탐지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원문 확인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보고서 문장 써줘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1p 요약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수치 대조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A855F7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단위/정의 오류로 오해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환각으로 근거 없는 결론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민감 데이터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상관/인과 혼동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정의/단위/기간을 강제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가설+검증 절차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가명화/요약 후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결론은 ‘가설’로 표현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지표 정의/단위/기간이 명확한가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결측/중복/이상치 확인했나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그래프가 목적과 맞나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인사이트가 ‘근거’와 연결되나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다음 행동이 있는가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‘지표 정의’ 템플릿 배포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월간 리포트 질문 템플릿화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분석 결과는 가설/근거/액션 포맷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민감 데이터 처리 규칙 공유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A855F7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분석은 코딩이 아니라 ‘질문+정의’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품질 체크→그래프→인사이트→액션 루틴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결론은 가설로 두고 검증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지표 1개 정의(단위/기간) 쓰기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