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'우리 팀만의 AI 지식 창고 만들기'입니다.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개인 역량이 아닌 ‘팀 자산’으로 전환해야 지속가능 / 중복 작업(같은 프롬프트 재발명) 비용 절감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좋은 프롬프트를 공유하면 내 일이 쉬워짐 / 남의 템플릿을 쓰면 빠르게 숙련 가능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템플릿 재사용으로 문서 품질 표준화 / 신입/전배 온보딩 시간 단축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템플릿(목적/입력/출력/검증) 구조화 / 태그/카테고리로 검색 가능하게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팀 공통 업무 5개 선정 → 각 업무 템플릿 1개씩 수집 → 형식 통일(메타/변수/예시)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템플릿 표준 포맷이 없음 / 업데이트/소유자 부재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프롬프트를 ‘템플릿’으로 표준화' 슬라이드입니다.</a:t>
            </a:r>
          </a:p>
          <a:p>
            <a:r>
              <a:t>포인트(20초): 요청의 역할/관점: 프롬프트 라이브러리 편집자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사내 챗봇용 Q&amp;A/가이드 생성' 슬라이드입니다.</a:t>
            </a:r>
          </a:p>
          <a:p>
            <a:r>
              <a:t>포인트(20초): 요청의 역할/관점: 사내 챗봇 지식베이스 작성자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필드, 예시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템플릿에 목적/상황/변수가 있는가 / 예시 입력/출력이 있는가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초기: 5개 템플릿으로 시작 / 운영: 주간 공유 10분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지식은 공유될 때 자산이 된다 / 템플릿 표준화 + 검색 + 검증이 핵심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협업/공유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우리 팀만의 AI 지식 창고 만들기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22C55E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역량이 아닌 ‘팀 자산’으로 전환해야 지속가능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중복 작업(같은 프롬프트 재발명) 비용 절감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검증된 템플릿은 품질/리스크를 동시에 관리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사내 지식의 누적이 조직 경쟁력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공유 문화는 변화관리의 핵심 장치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좋은 프롬프트를 공유하면 내 일이 쉬워짐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남의 템플릿을 쓰면 빠르게 숙련 가능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사내 챗봇/검색이 있으면 물어볼 곳이 생김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실패 사례도 공유하면 같은 실수를 줄임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함께 성장하는 경험이 동기부여가 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공유하면 내 경쟁력이 줄어든다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프롬프트는 사람마다 달라서 공유가 무의미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지식창고는 만들기만 하고 안 쓴다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정리는 나중에 해도 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공유는 ‘표준’과 ‘시간 절감’을 만든다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템플릿+변수로 재사용 가능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검색 가능/업데이트 규칙이 핵심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정리는 ‘업무 과정’에 붙여야 지속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 재사용으로 문서 품질 표준화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신입/전배 온보딩 시간 단축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보안/검증 규칙의 내재화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아이디어/사례 축적으로 혁신 속도↑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만족도/협업 신뢰↑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22C55E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템플릿(목적/입력/출력/검증) 구조화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태그/카테고리로 검색 가능하게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예시(좋은 입력/좋은 출력) 포함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버전 관리(업데이트 로그)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검증 체크리스트를 함께 저장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사내 챗봇은 Q&amp;A + 자산 추천 허브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팀 공통 업무 5개 선정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각 업무 템플릿 1개씩 수집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형식 통일(메타/변수/예시)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검증/보안 규칙 삽입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게시(위키/게시판) + 태그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주 1회 ‘템플릿 개선’ 10분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템플릿에 변수 자리 표시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좋은 예시(입력/출력)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사용 시 주의사항/검증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태그로 검색 가능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본문만 덩어리로 공유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사용 맥락(언제/누가)을 누락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보안/검증 없이 공유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중복 템플릿 난립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 표준 포맷이 없음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업데이트/소유자 부재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검색/태그 없이 저장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공유가 ‘평가’가 되어 참여↓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사내 챗봇과 연결하지 않음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22C55E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프롬프트를 ‘템플릿’으로 표준화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프롬프트 라이브러리 편집자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프롬프트를 팀 공유용 템플릿으로 바꿔줘. / - 목적(1줄)"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변수는 [대괄호]로 표시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검증 체크를 기본 포함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사용 상황을 써야 재사용됨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사내 챗봇용 Q&amp;A/가이드 생성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사내 챗봇 지식베이스 작성자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"주제: [주제] / 직원들이 자주 물을 질문 10개를 만들고,"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질문은 실무자의 언어로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주의사항(보안/검증)을 붙이기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관련 템플릿을 추천하도록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지식 창고 카드(예시 포맷)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4356"/>
                <a:gridCol w="5134356"/>
              </a:tblGrid>
              <a:tr h="630936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필드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예시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제목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회의록 요약(결정/액션)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변수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[메모], [참석자], [기한]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표(결정/담당/기한)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검증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수치/이름 원문 대조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22C55E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기밀/민감정보가 공유됨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품질 낮은 템플릿 확산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관리 부재로 방치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공유 문화 저항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공유 전 마스킹/가이드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검증된 템플릿만 ‘추천’ 표시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소유자/업데이트 주기 지정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칭찬/학습 중심 운영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템플릿에 목적/상황/변수가 있는가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예시 입력/출력이 있는가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검증/보안 체크가 있는가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태그가 붙었는가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소유자/버전이 있는가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초기: 5개 템플릿으로 시작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운영: 주간 공유 10분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품질: 추천/검증 배지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확장: 챗봇이 템플릿 추천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10분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시간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22C55E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지식은 공유될 때 자산이 된다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 표준화 + 검색 + 검증이 핵심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운영(업데이트) 없으면 방치된다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템플릿 1개를 표준 포맷으로 올리기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