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'질문이 경쟁력이다 - AI를 브레인스토밍 파트너로 쓰는 법'입니다.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문제 정의가 흔들리면 AI도 흔들림(결정 품질 저하) / 질문 프레임은 조직의 사고 체계를 표준화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AI는 ‘무엇을’보다 ‘왜/어떻게’를 잘 물을 때 강해짐 / 좋은 질문은 작업 재작업을 줄여줌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아이디어 발산 속도↑(대안 10개/5분) / 문제 정의 명확화로 실행 리스크↓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Role: 역할 부여 / Goal: 목적/성공 기준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문제 한 줄 정의(무엇을/왜) → 성공 기준 3개 설정 → 맥락(현황/제약/대상) 추가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문제 정의 없이 해결책부터 요청 / 대상/상황을 숨김(‘알아서’ 기대)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5W1H로 문제 정의하기' 슬라이드입니다.</a:t>
            </a:r>
          </a:p>
          <a:p>
            <a:r>
              <a:t>포인트(20초): 요청의 역할/관점: 논리적 사고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브레인스토밍을 ‘발산→수렴’으로' 슬라이드입니다.</a:t>
            </a:r>
          </a:p>
          <a:p>
            <a:r>
              <a:t>포인트(20초): 요청의 역할/관점: 브레인스토밍 파트너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요소, 의미, 예시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문제 정의 1문장 있는가 / 성공 기준 3개가 있는가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공통 질문 템플릿(회의용) 만들기 / 회의 아젠다는 ‘질문’으로 작성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질문 품질이 AI 성과를 결정 / 프레임워크(Goal/Context/Format/Critique)로 표준화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문제 해결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질문이 경쟁력이다 - AI를 브레인스토밍 파트너로 쓰는 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정의가 흔들리면 AI도 흔들림(결정 품질 저하)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질문 프레임은 조직의 사고 체계를 표준화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빠른 실험(가설-검증)으로 전략 속도↑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생산성이 ‘질문 품질’에 의해 결정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리스크/반론까지 포함한 질문이 안전한 의사결정으로 연결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‘무엇을’보다 ‘왜/어떻게’를 잘 물을 때 강해짐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질문은 작업 재작업을 줄여줌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프레임워크만 있으면 누구나 품질을 올릴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발산이 막힐 때 강력한 파트너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문서/기획 능력도 함께 상승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센스 있게 알아서 해준다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질문은 길수록 좋다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정답을 한 번에 받아야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브레인스토밍은 사람끼리만 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맥락이 없으면 ‘평균 답’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핵심 조건을 구조화하면 짧아도 강함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초안→추가 질문→정제 루프가 정답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발산·정리·비판 역할에 강함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 속도↑(대안 10개/5분)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명확화로 실행 리스크↓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아젠다/의사결정 질문이 정교해짐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기획서/제안서 품질 표준화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논리/표현력 향상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Role: 역할 부여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Goal: 목적/성공 기준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Context: 배경/제약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Format: 출력 형식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Critique: 반론/리스크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Iterate: 후속 질문으로 정제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문제 한 줄 정의(무엇을/왜)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성공 기준 3개 설정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맥락(현황/제약/대상) 추가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출력 형식(표/목차/단계) 지정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반론/리스크 요청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2회 반복 정제(추가 질문)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‘목적+성공기준’이 있는 질문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 3개 이상을 강제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출력 형식(표/프레임) 지정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‘아이디어 내줘’만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제약 없이 무한 발산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달라고 함(근거 없음)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반론/리스크를 배제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없이 해결책부터 요청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대상/상황을 숨김(‘알아서’ 기대)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한 번에 완벽을 기대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형식을 주지 않아 재작업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비판(리스크) 질문을 생략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5W1H로 문제 정의하기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논리적 사고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"내가 해결하려는 문제는: [문제] / 아래 5W1H 질문을 통해 누락된 정보를 찾아줘."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답을 채우면 프롬프트가 완성된다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성공 기준은 측정 가능하게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제약(예산/기간/규정)을 명시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브레인스토밍을 ‘발산→수렴’으로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브레인스토밍 파트너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"목표: [목표] / 제약: [기간/예산/규정]"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발산은 ‘개수 강제’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수렴은 ‘평가기준’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리스크까지 같이 보자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질문 프레임워크(요약)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요소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의미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Role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관점 고정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너는 10년차 PM이야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Goal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목표/성공기준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시간 20% 단축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Format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산출물 형태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표(열: 옵션/장단)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Critique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반론/리스크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리스크 3개도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평균 답변으로 시간 낭비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편향된 결론(대안 부족)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현실 제약 미반영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환각으로 근거 왜곡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프레임(Goal/Context/Format) 고정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 3개 이상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제약 조건 명시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근거/출처/가정 확인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1문장 있는가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 기준 3개가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제약 조건이 포함됐나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형식을 지정했나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반론/리스크를 요청했나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질문 템플릿(회의용) 만들기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아젠다는 ‘질문’으로 작성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질문/나쁜 질문 사례 공유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결과물은 표준 포맷으로 저장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질문 품질이 AI 성과를 결정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프레임워크(Goal/Context/Format/Critique)로 표준화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발산→수렴 루프가 핵심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5W1H로 재질문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