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'칼퇴를 부르는 AI 비서 - 루틴 업무 1시간 단축하기'입니다.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개인 효율이 팀 생산성으로 이어지는 ‘확장 효과’ / 반복 업무 표준화는 품질/리스크를 동시에 낮춤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메일/요약/일정이 하루 시간을 갉아먹는 주범 / AI는 초안/정리/체크리스트에 특히 강함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하루 10~20분 절감 → 월 3~6시간 확보 / 회의 후속 액션 누락 감소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반복 업무를 ‘템플릿’으로 바꾸기 / 입력: 맥락(대상/목적/제약) 주기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업무 3개(메일/요약/일정)를 선정 → 각 업무의 ‘좋은 예’ 1개 수집 → AI에 초안 생성(형식 지정)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형식 없이 장문 생성 / 변수(대상/날짜/숫자) 관리 안 함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3분 만에 ‘메일 초안’ 만들기' 슬라이드입니다.</a:t>
            </a:r>
          </a:p>
          <a:p>
            <a:r>
              <a:t>포인트(20초): 요청의 역할/관점: 비즈니스 이메일 작성 전문가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회의록을 ‘결정+액션’으로 압축' 슬라이드입니다.</a:t>
            </a:r>
          </a:p>
          <a:p>
            <a:r>
              <a:t>포인트(20초): 요청의 역할/관점: 회의록 정리 비서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업무, 기존, AI 협업, 절감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메일 목적/요청/기한이 명확한가 / 수치/날짜/이름을 원문 대조했나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 공통 템플릿(메일/회의록) 배포 / 주간 ‘절감시간’ 공유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루틴 업무는 AI가 가장 잘 도와주는 영역 / 핵심은 ‘형식 지정 + 검증’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업무 효율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칼퇴를 부르는 AI 비서 - 루틴 업무 1시간 단축하기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효율이 팀 생산성으로 이어지는 ‘확장 효과’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업무 표준화는 품질/리스크를 동시에 낮춤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‘시간 절감’은 가장 빠르게 측정 가능한 KPI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인수인계/온보딩 속도 개선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자동화는 프로세스 개선의 출발점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메일/요약/일정이 하루 시간을 갉아먹는 주범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초안/정리/체크리스트에 특히 강함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내 업무 스타일을 템플릿으로 만들면 반복이 줄어듦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실수(누락/오타/톤) 감소로 스트레스↓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매일 10분 절감이 1달이면 큰 차이를 만듦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자동화는 개발자만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쓰면 오히려 시간이 더 든다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메일은 사람이 직접 써야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회의록은 정리할 수밖에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No-code/템플릿으로 누구나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초안→검토 루틴이면 오히려 빨라짐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톤/대상/형식 지정하면 안정적으로 작성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결정/액션만 뽑으면 ‘짧게’ 끝남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하루 10~20분 절감 → 월 3~6시간 확보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후속 액션 누락 감소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메일 품질(명확성/톤) 표준화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일정 충돌/우선순위 정리로 야근 감소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작업 스트레스↓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10~20분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반복 업무를 ‘템플릿’으로 바꾸기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입력: 맥락(대상/목적/제약) 주기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출력: 형식(표/체크리스트/메일 구조) 주기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검증: 누락/반론/다음 액션 확인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축적: 잘 된 결과를 라이브러리화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자동화: 앱 연결(메일-슬랙-시트)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업무 3개(메일/요약/일정)를 선정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각 업무의 ‘좋은 예’ 1개 수집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AI에 초안 생성(형식 지정)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검토 체크리스트로 빠르게 수정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템플릿 저장(제목/용도/변수)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주 1회 성과 기록(분 단위)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메일: 대상/목적/톤/요청사항이 명확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요약: 결론+액션 아이템 중심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일정: 우선순위/제약(가능시간)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체크리스트: 누락 질문 포함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‘메일 써줘’만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회의 원문 그대로 장문 요약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일정 제약 없이 ‘잡아줘’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바로 전송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형식 없이 장문 생성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변수(대상/날짜/숫자) 관리 안 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검토 없이 외부 발송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템플릿을 저장하지 않음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자동화를 먼저 하고 목적을 놓침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3분 만에 ‘메일 초안’ 만들기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비즈니스 이메일 작성 전문가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"수신자는 [직급/관계], 목적은 [목적]이야. / 배경: [상황 2~3줄]"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수신자 관계를 꼭 명시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요청사항은 번호로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마감일/다음 행동을 명확히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회의록을 ‘결정+액션’으로 압축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회의록 정리 비서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회의 메모를 읽고 다음 형식으로 정리해줘. / 1) 결론/결정사항(최대 5개)"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액션은 ‘담당/기한’이 핵심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리스크를 같이 뽑으면 누락↓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다음 아젠다로 회의 품질↑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Before / After (시간 절감 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7178"/>
                <a:gridCol w="2567178"/>
                <a:gridCol w="2567178"/>
                <a:gridCol w="2567178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업무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기존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AI 협업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절감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메일 초안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20분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15분</a:t>
                      </a:r>
                    </a:p>
                  </a:txBody>
                  <a:tcPr>
                    <a:solidFill>
                      <a:srgbClr val="F0FDF4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회의록 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40분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12분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28분</a:t>
                      </a:r>
                    </a:p>
                  </a:txBody>
                  <a:tcPr>
                    <a:solidFill>
                      <a:srgbClr val="ECFDF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일정 조율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10분</a:t>
                      </a:r>
                    </a:p>
                  </a:txBody>
                  <a:tcPr>
                    <a:solidFill>
                      <a:srgbClr val="F0FDF4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보고서 1p 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60분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20분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40분</a:t>
                      </a:r>
                    </a:p>
                  </a:txBody>
                  <a:tcPr>
                    <a:solidFill>
                      <a:srgbClr val="ECFDF5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40080" y="5056632"/>
            <a:ext cx="10908792" cy="786384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51663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2937"/>
                </a:solidFill>
                <a:latin typeface="Apple SD Gothic Neo"/>
              </a:rPr>
              <a:t>Mini Chart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80360" y="5221224"/>
            <a:ext cx="201168" cy="128016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3639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기존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0" y="5221224"/>
            <a:ext cx="201168" cy="128016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6227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AI 협업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32120" y="5221224"/>
            <a:ext cx="201168" cy="128016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78815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349240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메일 초안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5385816"/>
            <a:ext cx="278892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63640" y="5495544"/>
            <a:ext cx="69723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1914632" y="5358384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-15분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586984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회의록 요약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5623560"/>
            <a:ext cx="557784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263640" y="5733288"/>
            <a:ext cx="1673352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1914632" y="5596128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-28분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5824728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일정 조율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5861304"/>
            <a:ext cx="209169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263640" y="5971032"/>
            <a:ext cx="69723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1914632" y="5833872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-10분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품질 미검증 상태로 외부 전송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민감정보 포함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톤/표현 오류로 오해 발생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 실패(중복/오작동)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발송 전 체크리스트(수신자/톤/숫자)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가명화/요약 후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표준 템플릿 사용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자동화는 작은 범위부터 단계적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메일 목적/요청/기한이 명확한가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수치/날짜/이름을 원문 대조했나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민감정보가 포함되지 않았나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액션 아이템 담당/기한이 있는가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템플릿으로 저장했나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템플릿(메일/회의록) 배포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주간 ‘절감시간’ 공유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결과는 예시로 축적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오해/실수 사례도 같이 공유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루틴 업무는 AI가 가장 잘 도와주는 영역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핵심은 ‘형식 지정 + 검증’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절감시간을 측정하면 확산이 빨라진다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메일/회의록 템플릿 1개씩 저장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