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'AI 시대의 리더십 - 데이터로 결정하고 AI로 실행하라'입니다.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AI는 도구가 아니라 ‘의사결정 시스템’의 일부 / 성과 관리는 데이터 정의/KPI가 핵심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리더의 기준이 명확하면 실행이 쉬움 / 데이터 기반 의사결정은 불필요한 재작업↓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의사결정 속도↑(정보 요약/대안 비교) / 성과 관리의 일관성↑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KPI/지표 정의 / 의사결정 질문 프레임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목표/지표 정의 → 데이터 수집/정의 통일 → AI로 요약/분석(대안 생성)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KPI를 너무 많이 설정 / 정의/단위가 다른 데이터 혼용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리더의 의사결정 질문 템플릿' 슬라이드입니다.</a:t>
            </a:r>
          </a:p>
          <a:p>
            <a:r>
              <a:t>포인트(20초): 요청의 역할/관점: 경영진 보좌관이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팀 AI 활용 코칭 플랜' 슬라이드입니다.</a:t>
            </a:r>
          </a:p>
          <a:p>
            <a:r>
              <a:t>포인트(20초): 요청의 역할/관점: 리더 코치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영역, 지표, 측정 방법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목표/KPI가 명확한가 / 데이터 정의가 통일됐나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리더가 질문 템플릿을 먼저 사용 / 주간 성과 리뷰에 AI 활용 포함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리더십은 목표/지표/리스크를 설계하는 것 / AI는 의사결정과 실행을 가속한다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리더십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AI 시대의 리더십 - 데이터로 결정하고 AI로 실행하라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06B6D4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도구가 아니라 ‘의사결정 시스템’의 일부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 관리는 데이터 정의/KPI가 핵심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AI 활용도를 올리려면 코칭/표준이 필요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리스크(보안/품질)를 통제해야 확장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리더의 질문/프레임이 조직을 바꾼다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리더의 기준이 명확하면 실행이 쉬움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데이터 기반 의사결정은 불필요한 재작업↓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실행(초안/분석/정리)을 가속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코칭을 받으면 활용 격차가 줄어듦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성과가 투명해지면 성장 경로가 보임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도입은 IT의 일이다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리더는 결과만 보면 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KPI는 나중에 잡아도 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팀원에게 알아서 쓰라 하면 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리더가 목표/지표/리스크를 설계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과정(검증/승인)이 품질을 만든다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KPI 없이는 확장할 수 없다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코칭/템플릿이 활용도를 만든다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의사결정 속도↑(정보 요약/대안 비교)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 관리의 일관성↑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생산성 표준화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 감소(검증/승인)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학습 문화 정착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06B6D4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KPI/지표 정의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의사결정 질문 프레임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Human-in-the-loop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성과 리뷰(주간/월간)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코칭(템플릿/리뷰)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거버넌스(보안/규정)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목표/지표 정의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데이터 수집/정의 통일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AI로 요약/분석(대안 생성)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검증/리스크 리뷰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결정/실행 계획 작성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성과 리뷰/개선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지표 정의가 명확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대안/리스크를 함께 본다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코칭(템플릿)으로 표준화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리뷰로 지속 개선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감으로 결정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결론만 보고 근거 없음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결과를 무비판 수용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팀마다 제각각 도구 사용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KPI를 너무 많이 설정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정의/단위가 다른 데이터 혼용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없이 실행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코칭 없이 방치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 발생 후 대응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06B6D4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리더의 의사결정 질문 템플릿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경영진 보좌관이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"의사결정 주제: [주제] / 목표: [목표]"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옵션 3개 강제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추가 데이터/검증 포함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담당/기한까지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3개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팀 AI 활용 코칭 플랜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리더 코치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"팀 구성: [구성] / 업무: [업무]"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템플릿 5개로 시작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리뷰/공유가 핵심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지표는 간단히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성과 관리 지표(예시)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630936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영역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지표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측정 방법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생산성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절감시간(분)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전/후 기록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품질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재작업 횟수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리뷰 로그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활용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템플릿 사용률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라이브러리 조회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리스크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보안 위반 0건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점검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06B6D4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지표 정의 오류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과신으로 오판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팀 내 격차 확대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보안/규정 위반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지표 정의서/단위 통일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검증/승인 프로세스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코칭/템플릿 표준화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가이드라인/점검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목표/KPI가 명확한가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데이터 정의가 통일됐나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옵션/리스크를 같이 봤나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코칭/공유 운영이 있나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보안 체크가 내재화됐나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리더가 질문 템플릿을 먼저 사용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주간 성과 리뷰에 AI 활용 포함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 라이브러리 구축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확장 시 거버넌스 강화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06B6D4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리더십은 목표/지표/리스크를 설계하는 것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의사결정과 실행을 가속한다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코칭/템플릿/리뷰로 활용도를 만든다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의사결정 메모 템플릿 1개 도입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