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'AI 시대의 커리어 생존 전략 - AI와 공존하는 전문가 되기'입니다.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역량 변화는 인력 전략(채용/교육/평가)으로 연결 / AI 활용 격차는 조직 리스크(성과 편차)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AI가 바꾸는 건 ‘직무’보다 ‘업무’ 단위 / 새 역량은 지금부터 쌓을수록 유리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업무 속도↑로 ‘고부가가치’에 시간 투자 / 학습 속도↑(자료/요약/초안)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T자형 역량: 도메인 깊이 + AI 활용 / 문제정의/목표설정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내 업무를 ‘대체/증폭/신규’로 분류 → 증폭 영역 1개 선택 → 템플릿/체크리스트 구축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기술만 보고 도메인 이해를 소홀 / 학습 목표가 모호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내 직무 ‘업무 재구성’ 지도' 슬라이드입니다.</a:t>
            </a:r>
          </a:p>
          <a:p>
            <a:r>
              <a:t>포인트(20초): 요청의 역할/관점: 커리어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역량 로드맵(회사 교육 연계) 만들기' 슬라이드입니다.</a:t>
            </a:r>
          </a:p>
          <a:p>
            <a:r>
              <a:t>포인트(20초): 요청의 역할/관점: 사내 교육 설계자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약해지는 역량, 강해지는 역량, 예시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업무를 대체/증폭으로 분류했나 / 증폭 2개 목표가 있는가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팀별 학습 스프린트 운영 / 산출물 데모/공유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AI 시대 핵심은 도구가 아니라 역량 / 증폭 영역을 선택하고 루틴으로 학습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자기계발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 시대의 커리어 생존 전략 - AI와 공존하는 전문가 되기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역량 변화는 인력 전략(채용/교육/평가)으로 연결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 격차는 조직 리스크(성과 편차)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직무 재설계가 필요(업무 구조 변화)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 로드맵이 있어야 불안이 줄어듦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성과/성장 지표를 함께 설계해야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AI가 바꾸는 건 ‘직무’보다 ‘업무’ 단위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새 역량은 지금부터 쌓을수록 유리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나의 생산성을 올리는 레버리지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소프트 스킬(문제정의/소통)이 더 중요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루틴을 만들면 커리어 불안이 줄어듦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때문에 내 커리어는 끝이다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기술만 배우면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도구를 하나만 익히면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학습은 시간이 있을 때 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업무 재구성으로 역할이 진화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문제정의/검증/의사결정이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도구는 바뀌고 원칙은 남는다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매주 작은 학습이 장기 경쟁력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속도↑로 ‘고부가가치’에 시간 투자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속도↑(자료/요약/초안)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커리어 이동성↑(스킬 포트폴리오)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가시화(KPI) 쉬움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불안↓ 자신감↑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T자형 역량: 도메인 깊이 + AI 활용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문제정의/목표설정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프롬프트/워크플로우 설계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검증/리스크 관리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협업/커뮤니케이션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학습 루틴(포트폴리오)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내 업무를 ‘대체/증폭/신규’로 분류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증폭 영역 1개 선택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템플릿/체크리스트 구축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결과를 포트폴리오로 기록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피드백 받아 개선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3개월 단위 목표 재설정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도메인 문제를 AI로 증폭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검증/책임을 내가 갖는다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학습을 루틴화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성과를 기록한다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도구만 따라하기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복붙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학습을 ‘나중에’로 미룸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기록 없음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기술만 보고 도메인 이해를 소홀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목표가 모호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성과/결과물을 남기지 않음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보안/규정 무시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혼자만 쓰고 공유 안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내 직무 ‘업무 재구성’ 지도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커리어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직무는 [직무]이고, 주요 업무는 아래 6개야. / - (업무 리스트)"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업무를 6개로 쪼개기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증폭 2개만 선택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4주 계획은 작게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19302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813816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13816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33932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4주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932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역량 로드맵(회사 교육 연계) 만들기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사내 교육 설계자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"대상: [직군/연차] / AI 시대 핵심 역량을 6개로 정리하고,"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적용은 ‘산출물’로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지표는 측정 가능하게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직군/연차를 구체화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역량 변화(예시)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약해지는 역량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강해지는 역량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반복 문서 작성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문제 정의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요구사항 구조화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단순 번역/요약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검증/리스크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팩트체크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정해진 절차 수행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워크플로우 설계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자동화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불안/저항으로 학습 중단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 변화에 피로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가시화 실패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리스크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작은 목표/성공 경험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원칙 중심 학습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포트폴리오로 성과 기록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체크리스트 내재화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업무를 대체/증폭으로 분류했나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증폭 2개 목표가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4주 적용 계획이 있는가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지표가 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산출물(포트폴리오)을 남겼나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4주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팀별 학습 스프린트 운영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산출물 데모/공유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멘토/리뷰 체계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 로드맵 공개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시대 핵심은 도구가 아니라 역량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증폭 영역을 선택하고 루틴으로 학습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성과는 포트폴리오로 남긴다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6개를 대체/증폭으로 분류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