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9F18D2-8023-B48A-13E7-2CEC1D1879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1480372-90EC-9971-03D5-3FDB2B7FC9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5BCC141-781F-4160-C5E7-3ED2263EB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0DE3-EB03-0946-89BC-7273D5E898F3}" type="datetimeFigureOut">
              <a:t>2026. 2. 24.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5D6FBB-BAC0-B7BA-5C45-07C929E44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A83376-BB3D-02B4-A36B-86EA3ABED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624F-FF78-B74F-BFC3-83D77EC0775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867107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F74F42-3182-18FF-3015-8EC2A3A73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4C6A853-985D-4923-AA8D-EF402B42A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A5BFB1-5AED-2FF6-670D-CCBFDF40B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0DE3-EB03-0946-89BC-7273D5E898F3}" type="datetimeFigureOut">
              <a:t>2026. 2. 24.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BA0AD20-2FAA-6FF2-62BB-B9FE67368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F45C96C-6011-EA90-E49E-247C24795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624F-FF78-B74F-BFC3-83D77EC0775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22637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05E837-D284-8D02-CE5F-EC5524774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411E62E-3E9E-5B92-FECC-4F8E19C818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0B3CBAE-2B8A-A976-3884-86C199391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0DE3-EB03-0946-89BC-7273D5E898F3}" type="datetimeFigureOut">
              <a:t>2026. 2. 24.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1A1F7B9-4CA6-4D05-06E0-96F9B0E95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DA414C4-44B9-89A4-1222-0E6627E34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624F-FF78-B74F-BFC3-83D77EC0775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319903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F25D6D-23BF-4158-32B7-A5B0A76D1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BECCCE2-BDAB-5624-1579-58EEAC990B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E5E3FCA-A948-DC6B-A874-0DD963172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6E50E6F-3F95-A784-D317-5B53B5734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0DE3-EB03-0946-89BC-7273D5E898F3}" type="datetimeFigureOut">
              <a:t>2026. 2. 24.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90E5BB3-BF69-B9F2-2E83-B848097F2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F3F2272-533E-4D62-1E1F-CB183910A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624F-FF78-B74F-BFC3-83D77EC0775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69495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99F99B-A549-A909-D89E-29E2A2711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BE78267-3D74-01FB-CB31-E80FD2375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63B32E7-35F9-7267-43C5-0A5483BAA1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0DEBE0A-2CA4-E014-1427-19AEF8D852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429A90E-010D-FC26-758B-44935149D9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CB42EEF-45BC-454B-B406-39FE3332B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0DE3-EB03-0946-89BC-7273D5E898F3}" type="datetimeFigureOut">
              <a:t>2026. 2. 24.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9FEC16D-10F3-FF0D-E9FC-3E1AF3F32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06EDEF5-27FF-34A1-E893-1BEE03BDC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624F-FF78-B74F-BFC3-83D77EC0775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09645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32289D-C15A-DC09-8CC5-97D07074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3AEC74F-468C-ED18-7E61-5E2239DFA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0DE3-EB03-0946-89BC-7273D5E898F3}" type="datetimeFigureOut">
              <a:t>2026. 2. 24.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2F7D888-5915-C2DE-08B4-2CD845070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9BCAE72-5983-D42A-2847-975D1FBCD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624F-FF78-B74F-BFC3-83D77EC0775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62050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52A9953-2B33-525C-0ADC-4280186C7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0DE3-EB03-0946-89BC-7273D5E898F3}" type="datetimeFigureOut">
              <a:t>2026. 2. 24.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7D65A99-BDF5-F33A-F282-7F2E56C17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83A382F-86B5-DDB9-0B3F-B4D4F13AA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624F-FF78-B74F-BFC3-83D77EC0775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64173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18277A-91F2-2455-2C0F-F06E848FC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CE8ABF9-E9E9-37E5-5B98-70DFD792D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325BC4F-8193-0402-0FC3-1156944FFF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55A7FBB-6FD1-F61A-C084-19B84E66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0DE3-EB03-0946-89BC-7273D5E898F3}" type="datetimeFigureOut">
              <a:t>2026. 2. 24.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F26D1CC-5748-CDA6-0779-F21EA1638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176B436-2C3B-077F-C612-D9BF690E2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624F-FF78-B74F-BFC3-83D77EC0775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59133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B64A0E-902B-C7D0-493B-9BE77CD49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405B189-B93D-3371-2454-C59A4B88AD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AF397E6-9315-42C4-C670-96893DF38B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BC21CE8-E23B-34D0-9C55-7A77FF61F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0DE3-EB03-0946-89BC-7273D5E898F3}" type="datetimeFigureOut">
              <a:t>2026. 2. 24.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BA07D3A-1D01-FFD2-26AF-E07CAFECA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059533B-91EC-0A4D-A30C-D1EDE13CC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624F-FF78-B74F-BFC3-83D77EC0775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14146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195DC4-4DCB-53A1-532D-3E2D4A74E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D984982-129E-E990-D324-092D478A36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DA9C908-8AB8-87CE-7DE5-066FF0C6B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0DE3-EB03-0946-89BC-7273D5E898F3}" type="datetimeFigureOut">
              <a:t>2026. 2. 24.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6CE2AE1-7DB6-8D35-B6A8-755332082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D7D933C-9BFB-9F43-8DAE-14DE3A6F3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624F-FF78-B74F-BFC3-83D77EC0775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74040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F322C88-46DB-836E-633E-FED4F39B58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B1D6B75-0700-8B88-2CFE-069671C802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69A7486-4EC0-0C40-4684-335396509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0DE3-EB03-0946-89BC-7273D5E898F3}" type="datetimeFigureOut">
              <a:t>2026. 2. 24.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DA53797-5744-E583-3B92-3E83029C1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FB4274F-051A-3518-5739-8C5947CA4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A624F-FF78-B74F-BFC3-83D77EC0775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262525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DFF3058-78D0-27C4-65FD-AA5C26BA6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29D9DF0-3F33-97A6-CE9C-774051FEB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D4663BE-22DB-4B6B-1A47-3F6F9C2271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E30DE3-EB03-0946-89BC-7273D5E898F3}" type="datetimeFigureOut">
              <a:t>2026. 2. 24.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D22F530-B4C9-2F7A-E298-493C47F51C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CED7BC3-3F9B-B10A-81B6-5E2BEA51A1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4A624F-FF78-B74F-BFC3-83D77EC0775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148112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20332E5-8F61-591A-D0BF-F016D3512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854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5385AE2-8EE1-2983-5848-17013F706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986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A1003-365C-3CA3-6CC8-BCB2C5E36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329181D-2A14-35CF-8702-EFBBF8F05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710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440C8-0567-F872-0F0D-08BE933A6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1018EFB-3109-D42E-6E10-FBF28C3D9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789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A8C49-0DD4-BB07-7ADF-48A2ADD2D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770B6B9-EC3A-D27E-DA86-16DCFDC7D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989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와이드스크린</PresentationFormat>
  <Paragraphs>0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 도상</dc:creator>
  <cp:lastModifiedBy>윤 도상</cp:lastModifiedBy>
  <cp:revision>1</cp:revision>
  <dcterms:created xsi:type="dcterms:W3CDTF">2026-02-24T08:05:07Z</dcterms:created>
  <dcterms:modified xsi:type="dcterms:W3CDTF">2026-02-24T08:07:18Z</dcterms:modified>
</cp:coreProperties>
</file>