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8"/>
  </p:normalViewPr>
  <p:slideViewPr>
    <p:cSldViewPr snapToGrid="0">
      <p:cViewPr varScale="1">
        <p:scale>
          <a:sx n="106" d="100"/>
          <a:sy n="106" d="100"/>
        </p:scale>
        <p:origin x="1336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528936-F10F-4074-8555-C8D9BF509D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7698FD8F-07DB-9B91-D965-412E83711E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679A73D-EB72-9980-E0BD-9AB7833B4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AC94-CC98-9F4B-99E9-59513C843685}" type="datetimeFigureOut">
              <a:t>2026. 2. 26.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10E2D51-2D68-1281-6F37-2DF17906B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719F9BC-13EC-D49A-7F08-6860405F3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0DF08-D41E-6546-9D05-2330A6AB4A83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037589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F28B84E-0530-A5DD-7B0D-6F6C491F5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8F6781A-C182-A4C5-26BB-4D1544EC98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1976B01-7954-F907-6C97-6E71ECA52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AC94-CC98-9F4B-99E9-59513C843685}" type="datetimeFigureOut">
              <a:t>2026. 2. 26.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94B1FA5-E3CD-9516-E33A-F70E8DA8B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A9DEB4A-B489-DDA2-54D8-E8CF687B5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0DF08-D41E-6546-9D05-2330A6AB4A83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315346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ECE60DE-5F18-77D6-32DC-388BD353D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E36A7C7-07DD-6076-4630-7712AD8A9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2AD0BFF-9D18-7B87-A3CB-379D9E889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AC94-CC98-9F4B-99E9-59513C843685}" type="datetimeFigureOut">
              <a:t>2026. 2. 26.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4FDD15C-0246-7074-5CB1-2E46FD545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DA3C8B9-33B6-14A2-E60E-2694EA88D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0DF08-D41E-6546-9D05-2330A6AB4A83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914017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1191E48-5F4C-2F4C-4C4F-8A132FE08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435ECAE-E83E-C5CD-02C1-69531B5E06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B890266-730C-48E7-BC89-A55D3DBF16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1862424-3D52-FC70-600B-4C4C04ACA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AC94-CC98-9F4B-99E9-59513C843685}" type="datetimeFigureOut">
              <a:t>2026. 2. 26.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947BB4D-873C-A633-0725-DCE31BF92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13BA6BA-D864-7667-C3F4-EB183039E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0DF08-D41E-6546-9D05-2330A6AB4A83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078905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4E4969E-F941-A8CB-6412-E94A83190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1665E2E-AFBD-59F0-1055-CCB69129AC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09F9E1F-52DC-DE67-5ED8-59BF0FF379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D248635A-EF58-11AE-ACE4-2511CCE724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92E7EEA-3E37-1FFD-E736-363948EC62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37C6ADD3-53CC-3CF2-ECB8-1FAAAAA39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AC94-CC98-9F4B-99E9-59513C843685}" type="datetimeFigureOut">
              <a:t>2026. 2. 26.</a:t>
            </a:fld>
            <a:endParaRPr kumimoji="1"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EB8C043E-7063-97C4-FBCE-D6603CDE9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3BBF5434-758C-CA77-8DF9-504545335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0DF08-D41E-6546-9D05-2330A6AB4A83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41475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05139BF-64EF-4F18-B247-546D3EAE1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137E6A59-F0CF-575C-D4F0-C8CF87225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AC94-CC98-9F4B-99E9-59513C843685}" type="datetimeFigureOut">
              <a:t>2026. 2. 26.</a:t>
            </a:fld>
            <a:endParaRPr kumimoji="1"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451C50BD-7263-C0CB-B8A8-B701C4F36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32F1EC62-BA0A-9DAC-B17C-7165CA394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0DF08-D41E-6546-9D05-2330A6AB4A83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922830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FC0C507D-6421-8013-D0A6-DBB4D24F5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AC94-CC98-9F4B-99E9-59513C843685}" type="datetimeFigureOut">
              <a:t>2026. 2. 26.</a:t>
            </a:fld>
            <a:endParaRPr kumimoji="1"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C4FE92C-576C-F816-F6C8-3775C2D48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F3E20A7-A574-9F9E-ED59-7D51FE87F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0DF08-D41E-6546-9D05-2330A6AB4A83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886297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4F9D7F3-B9EF-38DF-3EF6-C976C9B38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9B3347E-0D48-696A-0764-535F2BB41C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6D97962-5C2B-788B-B044-7512B16B7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6C5662A-433D-6A7F-AC3A-1B835A41A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AC94-CC98-9F4B-99E9-59513C843685}" type="datetimeFigureOut">
              <a:t>2026. 2. 26.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60E21D1-9CA4-A7D2-4C1C-B2651B449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0FE8EA0-F4A2-161E-C523-F71905D4B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0DF08-D41E-6546-9D05-2330A6AB4A83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852781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9AFFB7D-077B-DF18-49DE-78574D699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3F0E284D-EE2F-BB56-E533-F946BE7600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3813775-3B59-0EB9-DF80-E8AADD14C6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2FD6222-F72C-B479-ABA0-6C35F377E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AC94-CC98-9F4B-99E9-59513C843685}" type="datetimeFigureOut">
              <a:t>2026. 2. 26.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80CCE53-D02B-32B9-EC97-7646FD563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74FFEEF-3A6C-62F5-7BB5-52A4471F94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0DF08-D41E-6546-9D05-2330A6AB4A83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831267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A80A2B1-43CE-518A-000B-CBB220AB7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4E9E5F5-2672-02BB-8AFB-365C20DCC1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06C3954-EDAE-61F3-E520-B799A7A5F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AC94-CC98-9F4B-99E9-59513C843685}" type="datetimeFigureOut">
              <a:t>2026. 2. 26.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7606E98-3F14-F206-6F65-BB110F05E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30C01BF-A5E4-80F9-D898-A0CA42E67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0DF08-D41E-6546-9D05-2330A6AB4A83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466446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FE67B952-FA71-4FD9-98DA-808EF078AD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B5D4557F-AA0C-AEF2-8904-8A45501F3C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77C910F-3AFB-9551-58BB-18D9E99BB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AC94-CC98-9F4B-99E9-59513C843685}" type="datetimeFigureOut">
              <a:t>2026. 2. 26.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5E840A6-6F98-436F-D887-CDB126B6A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5F5F759-6C30-266B-5DB8-615663624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0DF08-D41E-6546-9D05-2330A6AB4A83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574876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F94E44CE-A649-3A7F-52DD-E5A65FEC9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ECCBA12-7CFD-E9E5-5F27-F00666CE6A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53AC94F-799E-ABCE-E613-1ADD04293E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F4AC94-CC98-9F4B-99E9-59513C843685}" type="datetimeFigureOut">
              <a:t>2026. 2. 26.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0FB13C5-2AD5-FC6C-3950-25647B3EA2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A26BF11-8B27-FBE5-FA5C-F3DDB18F3E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D00DF08-D41E-6546-9D05-2330A6AB4A83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503669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EAEF352D-5FDA-6349-F36C-A4175C0815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6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098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228F83B9-06EC-0C06-E721-C867FA357F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0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596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9BA078-8B73-1EB7-8D48-365B7C875B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6B800DE6-7BBD-761C-FBC1-B88C04BE6B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595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3D19C1-F183-968A-5A8A-A8C606B067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2A1779E1-DFD7-A70E-5712-34F17359BF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8775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B68303-B4BF-A7E9-063F-17D05292D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29EB4219-9F5B-3947-6705-714C548505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73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2702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3D287-ABFF-A1D8-538F-AF9B467765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6451292B-147B-9B08-F1A5-16E44E3B1B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171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A0F8FE-383F-6A9C-55B4-FD90039A87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DAB2745C-BFFF-6CD6-6338-64A907977B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78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0750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3FB23-6607-A570-5242-F5C00D47C2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331AC105-549E-EC40-B473-F1A7DB94A5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0429103" cy="6836495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59F4F0E6-B4DA-762B-89FE-867098CF17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23219" y="0"/>
            <a:ext cx="268781" cy="685800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904A5A99-5B74-724C-3AC3-4C957B4EA3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8097" y="0"/>
            <a:ext cx="17951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6255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DCAF14-C4EE-9D47-6CFA-A240F58557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44393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1BCE11-31F8-6FB3-BD0D-A2573ED72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3FAB37B5-9C7C-A822-2109-17ADDE76C4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75" y="-1"/>
            <a:ext cx="10387913" cy="6857961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96DFD3E6-CC66-DD4E-18E2-052247EB0B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3886" y="-40"/>
            <a:ext cx="1938114" cy="685800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D8EBC29F-DFBF-7847-BECA-3E5CFCC531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74521" y="-40"/>
            <a:ext cx="3010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9460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0016B-5831-08D3-7486-0F074708D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6B733BA5-1686-012A-C0F2-C5C51279CD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88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8367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6E82D0-FCE0-9668-3994-126E24CB86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6D4BC587-8DFC-69CC-8A8A-2A996A0E7D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51524" cy="6843852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AEEF00AB-E925-00B0-8297-01F7C77F20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01022" y="0"/>
            <a:ext cx="1690978" cy="685800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B696FD96-1391-6097-7142-36C30BD7BA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90996" y="0"/>
            <a:ext cx="3010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0222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877AB9-36A1-896C-E12D-C3489729A5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07F40F4D-7768-4C7A-C2D0-3B913F8867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73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5619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C6018A-7D5E-48F3-E4E5-FF8FE05C1A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9F719678-FFBA-07E7-AE22-C22F35BBFA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60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7776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AA1E8B-4178-3FD7-DA73-F591E7651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6AC3565A-2AC6-7D60-4010-7A26FD69E2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60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8079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1E78B5-9870-EC29-0C6A-396E0E78E8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AC839B4F-8C31-2DF3-B170-8F9D6414E1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84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5722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9DC203-ADA9-5C1A-DBED-C51583D949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E6EBEFA9-7A70-D866-5553-473BBADD22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665860" cy="6858000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28EE0E4A-78B9-4806-32B5-005F38BDD7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79362" y="0"/>
            <a:ext cx="612637" cy="685800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584FBA58-2AC6-BC32-A532-38A260244C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85680" y="0"/>
            <a:ext cx="3010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32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481351-7707-C42E-A55A-80E20C3B10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8220BC0D-1F28-D92A-9B9A-AD2E41356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1885970" cy="685800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08ED58D0-B7C3-C207-DBE2-1B575C0342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90996" y="0"/>
            <a:ext cx="301004" cy="6882714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1CB0FD57-F4F6-F44B-F899-8C170392BA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07658" y="0"/>
            <a:ext cx="3010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1168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07CD33-5BE7-8D67-EB68-F7A9B77B55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B5D38C6F-73FC-146E-345D-BF1DEE40AE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1961341" cy="6869625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21E97710-75A7-B277-BAFF-94495DEEB2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90996" y="0"/>
            <a:ext cx="301004" cy="6882714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FA41C8EC-3267-E96B-32D4-E10DC72ECD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07658" y="0"/>
            <a:ext cx="301004" cy="688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242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A01973-EFF9-73F3-088D-4337EE006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803541E9-3EDD-C96B-F517-E7560BBF13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047838" cy="6863048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B0418C7A-7980-9823-059C-B8F056D6C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90996" y="0"/>
            <a:ext cx="301004" cy="6882714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7516198E-D16B-42CF-20B7-40BC5017B0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07658" y="0"/>
            <a:ext cx="301004" cy="688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497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48835C-5964-272A-B65A-70AC4D83FE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2EB35BAD-FBDD-853C-6F7A-3B8C900F2B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83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8240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3B2F1B-3561-BCC5-6FF7-C83787F012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1734CC50-19B6-CFCE-C792-5F799886B0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320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0</Words>
  <Application>Microsoft Macintosh PowerPoint</Application>
  <PresentationFormat>와이드스크린</PresentationFormat>
  <Paragraphs>0</Paragraphs>
  <Slides>22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25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윤 도상</dc:creator>
  <cp:lastModifiedBy>윤 도상</cp:lastModifiedBy>
  <cp:revision>3</cp:revision>
  <dcterms:created xsi:type="dcterms:W3CDTF">2026-02-26T02:59:25Z</dcterms:created>
  <dcterms:modified xsi:type="dcterms:W3CDTF">2026-02-26T03:18:04Z</dcterms:modified>
</cp:coreProperties>
</file>