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BB672A-8F4A-44D9-3CC5-8C3BC0E6B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33E322D-F772-ECCE-B0C5-4158F34996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B9E437-CF57-F821-B8A2-9A18C8A4E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E7F43A-9028-E5F0-AD26-F1B74E9F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5666E6-D7AE-F81B-D001-963131F6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4190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BC63FC-F56F-5E98-FFC3-304AD6B9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C6FFE5-C6F9-8F05-93A0-809A6355E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BA949C-9F32-B618-495B-D8B698E8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825DDB-74EC-CAC2-C76A-C1952F86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73DDE28-91CF-D500-F555-7831F94C3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7087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205ED9-BEB0-8720-E55D-63D4200F8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25FB4F-FEBE-7BBC-3165-85A0453BD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0C02CE-AC32-CBE7-EA47-AEC90BFEB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6E86FF-F67F-2BE0-121A-57546E89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B8EBEF-CEB4-60C2-D10B-2C1D5C8E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2449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B8B01D-BAF9-CBF4-52FB-FA07A908F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56A7EA-58D6-D481-A0A2-EF31FEEF85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7E147A0-D908-B8EA-857F-CF1EB3434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B41ED6-6855-8838-DC2A-592C4C7B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9B4B92-0E35-27FE-7721-5EEC60D4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1209590-35B8-61EE-6A8A-700A66EFB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9772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9B4A83-AC9E-3A6A-CBE8-67418ACD0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002ABF-8851-CDEC-6468-7D593FDCB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BAAB3F3-1243-76C7-FE9C-EC592B256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599EFC9-4732-7C5C-388C-ACE1181F7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89260BF-A6AE-A781-BB9D-A8DE8601B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28AAF33-0558-EB97-E6E2-EE877338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490166-4CC2-7B83-55ED-F4E81058B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D8930FF-3D29-D56B-3567-8FFAE5C0C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41776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DFF9F7-BF14-0E8F-4C21-BAA87848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29547E8-2075-6B03-6308-62ACCC946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626AC7C-CA7B-A86E-A88E-F93CA723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92F7BA3-01CC-DB86-FCB4-704B4D52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8833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2BD8347-AD69-885E-9EEB-34F7B7CE7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74F0A68-AE10-F556-64D9-96FB47133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7DD02C-3F77-E992-AA79-B839AD65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7808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B75A48-0576-597F-94B7-7CFFD6527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BD760C-07C4-AA35-D596-70A86E5F8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DB747A1-8755-B0B6-F4BC-D2110485E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393EBA-9154-4CBC-44D4-F5C7502B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7526003-31CE-41C0-FB29-C9BB38F66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4160497-5470-564F-FEFC-65DC3C338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8157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8B4DBE-5539-F873-250C-71A75768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786BDF7-60BF-D802-2183-91B66C81F1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1AB8B8-7015-4049-8E77-0CB412306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B167145-2486-9A9E-FDDD-2BAA77B30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E65A0E-A5A1-7A05-F3AE-065D66559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DFFB66-9E8E-2976-852A-9E380885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6473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92686C-9EFF-2BF2-3A9B-B3E0EB29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2EB158E-2B4D-1B74-1A15-EFFC7087B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5CF234-D756-272A-9BD2-1BC50014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5F121E-EC20-562D-B29F-46EA30ADD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2394F3-D817-AFBF-6BFC-09821BDA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1353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767C7CE-46C6-9A4C-02A0-3C63BB43A2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E46D7E3-6C24-A3BF-BED0-0F14427C6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F907E8-B451-51BE-8F5E-859DBC07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DF93B8-325A-E6A0-7B52-04478D9D7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975206-2C43-8780-2254-DD1A13D92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1626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CC80165-8169-BDDB-9047-F32A97675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1FB996-0080-A8B0-B135-B8624B368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37968B-2C50-7667-4464-039CAA2A61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E0011E-9967-CB4F-968B-7EA2E2A6142B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679FF2-93B7-19C3-69FF-B8A4DE55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CAF26C-0AB5-6A65-72A6-C63324AF9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B32E95-5F48-9647-99AA-BB61CF3F6B79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7824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4EE0FD3-E325-E9E6-E965-DF970C285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16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D84B2-3E16-AA7C-6489-16F8D5C43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CAC3C9B-67FB-3540-E478-14C3F3975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3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76C48FD-3A17-AEEB-918D-8E84B3FA4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3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236B1-9F68-A48B-C7C5-0836F9ACE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83E2F2C-9F0A-F7BE-CB09-0CD37CF74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4F7BD-C5E0-F7A4-A68F-653590159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A51FC87-7C66-DF36-7F38-F268D455F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06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9C733-F81E-4CAE-8705-0B04D8A4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51CD88B-75F9-9CB4-F820-CB22B9321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8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F24FC-90B4-C2CD-61C4-060673B44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B035EF6-A0F4-C8C9-7340-780244DA2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4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ED70-39D1-D0C9-E29A-95FCCC60D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181543F-BFF1-805E-013E-39A6E4417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84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4DF65-1164-142D-B181-77D9DF736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DC37FDE-028F-E2B5-4003-0BC01C9D6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15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CAC2E-0748-25E4-4814-E851977DE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ABE7313-3EC0-AD82-A8AD-D4BF42A74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2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B82F1-1D78-D1A6-7246-F62D23008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3E48E6F-0326-9FFB-1EC8-C983CA47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46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1C95F-A205-7324-276A-79031B989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5BD001C-AF47-4480-6405-A662D32FF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55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54A31-C6B2-BA46-CE9A-BE72C541E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C7626CB-5812-5EE1-CEDA-D66A5AFAF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680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0744-E5D9-C99D-2212-EE07FFD7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05985FA-D5D8-A56A-9821-801025942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06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C07DA-FF73-7318-7C8C-E7B90CC50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D887881-88FF-A2A6-7628-3D667243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3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07182-9A10-E200-C980-6B25F614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672E2E7-62C2-D2D0-0597-DB9448F85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48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93FA7-5CDC-2687-904B-04E30197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D642D3-6021-BC01-CB2D-146641D90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3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86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1F57E-9682-16EC-C198-E5253A01B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F755C50-B4ED-CA30-D42D-0D4460A03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21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31299-5F56-04D3-C2D4-056EE2CC3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8819623-D401-CC86-62E1-2D9683C4F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29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45D59-544D-BCFF-4E6A-33D27B134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1F9CAC4-4973-AA12-6E72-BEEE21D5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12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845D2-5B7F-2B17-A65A-FAC1B9926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509734C-1623-5E4C-8607-BBD17526B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8"/>
            <a:ext cx="12192000" cy="6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0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C6748-FACA-060B-1B54-2EF824E29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7E29F6E-02A4-21B3-8B9F-D1D315477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92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B1DA3-40EF-CD6A-6BB5-05DE5E208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7B7B436-EEBD-0D5F-5D94-B0B4F2260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7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와이드스크린</PresentationFormat>
  <Paragraphs>0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2026-02-26T04:21:04Z</dcterms:created>
  <dcterms:modified xsi:type="dcterms:W3CDTF">2026-02-26T04:31:28Z</dcterms:modified>
</cp:coreProperties>
</file>