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06"/>
    <p:restoredTop sz="94658"/>
  </p:normalViewPr>
  <p:slideViewPr>
    <p:cSldViewPr snapToGrid="0">
      <p:cViewPr varScale="1">
        <p:scale>
          <a:sx n="106" d="100"/>
          <a:sy n="106" d="100"/>
        </p:scale>
        <p:origin x="488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F3728E-E4F1-5EC6-5544-655EFB423F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0A2C0B4-4EA1-DEA0-7BA9-5DAB423114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ABCE761-3C36-BDD6-A63F-F8286CF40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26ACE-2D78-414E-8F3C-79BFAE9A4BC4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AE5CAB-D59F-5D05-4162-7D7117D13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8ADAC51-F00E-1730-CD83-4E61F7405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56C2-1862-E94E-8852-89A2FDD9205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4277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7F9807-942F-9CC9-5269-B64C37936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3A46945-B3F0-2168-4B2F-CD09509E4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DE958CE-E096-7E0C-273C-B7E35BAC6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26ACE-2D78-414E-8F3C-79BFAE9A4BC4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478570-60C9-AE8F-1D88-B64304F6C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0F9C353-A715-658C-34E5-4CC52E0B5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56C2-1862-E94E-8852-89A2FDD9205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33151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175017-1CC8-2CF7-8DCF-2367564DD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5193685-6035-5C2D-BA5B-0B4D3AA24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D7D0B64-5AC9-5923-3736-7E5D9757A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26ACE-2D78-414E-8F3C-79BFAE9A4BC4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F42E385-5A1A-B026-6CE8-5C3A57886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5D3E92-06AD-0CAC-0408-380FA5E0B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56C2-1862-E94E-8852-89A2FDD9205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93115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755F91-A573-246A-2195-448002160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FF8A101-8ED4-C615-E251-397F1B287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FAC77E6-179D-DC08-A679-ED69B88BB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7D0695-8D02-0DF8-AD48-231EA961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26ACE-2D78-414E-8F3C-79BFAE9A4BC4}" type="datetimeFigureOut">
              <a:t>2026. 2. 27.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9C09AD3-4DD8-7999-DE59-7ED2177BD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C8DEE70-1820-1269-DE62-1B4537F76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56C2-1862-E94E-8852-89A2FDD9205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722173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8301A3-D968-2AB0-87F8-8C7031787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2E6DE5D-D37A-15A1-8C21-2F8266CE2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855FD68-BEEB-CB14-4E9A-3DF4D46602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5E94FB1-473C-ED99-415D-F73E977F23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FB6AF6C-C828-CF37-C329-35A8EAE341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0C529CA-A368-E664-098F-C935603F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26ACE-2D78-414E-8F3C-79BFAE9A4BC4}" type="datetimeFigureOut">
              <a:t>2026. 2. 27.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2CC2D8C-894B-D30F-81A1-FCDD7E605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10C53D5-26C5-D197-1759-855BC27B4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56C2-1862-E94E-8852-89A2FDD9205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03408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D38007-C59D-7634-5B36-B82399A13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9D55849-09B0-6A23-E03D-C145AC54C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26ACE-2D78-414E-8F3C-79BFAE9A4BC4}" type="datetimeFigureOut">
              <a:t>2026. 2. 27.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73113EF-B610-C7D6-1636-75B7692EB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16ADF60-2D2A-70C6-C7BB-F0C66376A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56C2-1862-E94E-8852-89A2FDD9205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1415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B2EFC03-CCBA-F6FF-458C-B9A2CF390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26ACE-2D78-414E-8F3C-79BFAE9A4BC4}" type="datetimeFigureOut">
              <a:t>2026. 2. 27.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0E8ECEC-A388-A6E7-FDC2-A7F41A9F3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CB4E787-9C2E-1651-A385-A47D5AE43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56C2-1862-E94E-8852-89A2FDD9205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8166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73CC6F-2C7C-E160-499D-B1DB32400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83C8A96-0B15-A34C-82DD-0CEDED2AB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B60C845-D885-4CC6-7039-A7FD03FA21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990AFF6-A158-ED38-C0FB-7662505CE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26ACE-2D78-414E-8F3C-79BFAE9A4BC4}" type="datetimeFigureOut">
              <a:t>2026. 2. 27.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CC68AB4-A982-0FF3-E237-F713778E9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EA10484-3730-2BDF-003D-B4B620F94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56C2-1862-E94E-8852-89A2FDD9205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64848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3CC8FD-A726-D2DD-1A79-7AF24BD95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678676B-4940-D298-5FDA-AC80775477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F1E297A-0F6B-8BAD-AB9B-B95917A505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4CF60A5-FF77-00A0-EE1E-97668D8CB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26ACE-2D78-414E-8F3C-79BFAE9A4BC4}" type="datetimeFigureOut">
              <a:t>2026. 2. 27.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B569F23-57DD-564D-5EFE-70E9698A6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B352530-7105-0C41-F062-E67775A3A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56C2-1862-E94E-8852-89A2FDD9205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21152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C3AAB5-8CE2-CDB7-903A-32ABB01DA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4C97A4D-ABA1-56E7-A36A-7E4C40E35E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C8436D4-3605-D0D9-6758-481EE832D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26ACE-2D78-414E-8F3C-79BFAE9A4BC4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CBDA8FC-DB1C-C388-435C-02EDFC9FF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877BF6-9D11-A13C-5D11-527072BE8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56C2-1862-E94E-8852-89A2FDD9205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78036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1C1EA4B-CF81-ECF5-D5BF-9C1EDEAE73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528325A-317A-C143-A547-C3C1529435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B062845-5338-8F77-D255-8402D3709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26ACE-2D78-414E-8F3C-79BFAE9A4BC4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CB01EE3-918E-F2F3-5F73-10BF436A9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B28C6D-FEE4-B350-3E17-58E88F7C9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56C2-1862-E94E-8852-89A2FDD9205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97256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F32EEA0-73DD-FE37-FD4F-C81BE82A3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F113041-581C-96C4-0D10-700D4F767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EABCF5-0754-EEEB-5BD8-93168847D7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B26ACE-2D78-414E-8F3C-79BFAE9A4BC4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EE46D12-7AE2-919B-A1C0-906D74348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A1154FC-4DC3-8027-75DD-8506F07A2B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C456C2-1862-E94E-8852-89A2FDD9205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92641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BF1D9E2-775C-4ABE-ED48-9AC4F116F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366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BA7B06C-FE68-49A0-A0BF-0FA30FC30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539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72D91704-6544-C4BF-A3A9-88E0D6403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657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11E9B-C82B-F1FD-583D-07D7A513A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D38235A-4FED-2DFE-529A-C46025A4B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324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68BCF-9C80-8348-7F29-E00070FCA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1ABD89C-0712-FD1B-7BCB-543032996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463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C8BF1-E935-632B-FA7A-6D5FA978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3692AAA-0185-553D-79D0-B67B1C7EF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917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EEE34-B155-5AB1-BED2-F01CF7C89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6273846-0BFB-2718-93F8-B7D37F216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02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D6C3D-A23F-D82A-CCE2-1957F9BC6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153EB3C-DCDF-4E8B-9863-7FF2A004E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32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10E80-80AD-3E22-D061-91719C841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B5AD20C-E413-7048-5F74-6D62C5193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64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F5DEB-EBA0-8CBD-17FD-7A65586A0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66A40DA-1C2F-148C-15E3-CC087E23E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668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30AD3-EBA6-E773-9AB4-739CF5A4C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21E025D-5BAB-6C15-209E-EE045967B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126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A97C5-44FC-A698-47F1-701966EFC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4E3D193-5B9A-7D8A-F6B3-863B12702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750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019B8-3CAF-230F-56C5-5EA84984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F55754B-BAAD-9E79-BBA9-B76B43AC9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762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D362B-ECA8-20F3-D92B-8B5B3863D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0C6A8A2-C3B6-033A-2739-22F4E5076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032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879F2-641C-22B6-4380-7EC37C7F9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B52778C-4440-CE59-D91A-9F256AAA1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925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E7D22-C2BF-F42E-A324-BB45FF973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477A3C2-9620-0A30-FF1F-0B6DF6F84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06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BFAD5-61C9-9E01-82C2-713CBB909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F679CBE-44B2-33DC-60CB-F3D58F161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351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B704C-3D02-053B-4E96-2A56EC6B0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2FD2F03-1E60-6270-2666-277042679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390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2C8FA-7FE9-E305-C923-4067397A1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970195F-783C-26C2-0772-36EDF67CD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781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7A7A1-FBA8-D68C-B0ED-4FAE2FB5B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7D6B6FC-DC45-79A7-D9A9-5B19769DF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B55A9-DDC4-28DD-2791-F6A66E614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77216E7-3D5D-8011-BB48-7FBEC2158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373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FF80A-290C-B6FE-41E0-12A293F01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650AAD9-78CC-F519-D893-018961CBF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781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Macintosh PowerPoint</Application>
  <PresentationFormat>와이드스크린</PresentationFormat>
  <Paragraphs>0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5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 도상</dc:creator>
  <cp:lastModifiedBy>윤 도상</cp:lastModifiedBy>
  <cp:revision>1</cp:revision>
  <dcterms:created xsi:type="dcterms:W3CDTF">2026-02-26T22:14:35Z</dcterms:created>
  <dcterms:modified xsi:type="dcterms:W3CDTF">2026-02-26T22:34:10Z</dcterms:modified>
</cp:coreProperties>
</file>