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38"/>
    <p:restoredTop sz="94658"/>
  </p:normalViewPr>
  <p:slideViewPr>
    <p:cSldViewPr snapToGrid="0">
      <p:cViewPr varScale="1">
        <p:scale>
          <a:sx n="106" d="100"/>
          <a:sy n="106" d="100"/>
        </p:scale>
        <p:origin x="45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FAE998-0B12-BD6E-AB21-1C3AC546A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42812F8-E219-8E25-7D36-526BBAD7C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18533F-C6CF-37B6-54FA-D956A767E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411826-CCFD-A734-7DBE-7BEA3F67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6B4126-A52C-A2CD-3E24-348189512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6825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A5635D-7C41-9716-AD5F-3562931E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D05467-2A95-2140-F4A2-B0F9BA4DA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39EE19-AE2D-2083-CD24-AA983DB2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34D86B-625E-857B-4652-8C8DD18C3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1A2FFD-7154-D872-5C97-5F0FA9588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2623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E4AD6E-1A1E-E451-F009-007E03CE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41F5BA7-4340-ADD1-9736-20D258E83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6216E2-F32C-AB21-A0CC-740B7057C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463FB3-BAB0-A304-C076-75925B3EE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B76BDF-6BBD-3D77-FB3C-158610F4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7321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54BED-347E-8EDB-7B8F-CF7B763FB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7D03A9-1DA4-C4F3-B0D9-CCCDB4EB1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7633BE1-849A-9BAB-964D-C0D463562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2132A5-38FC-52CD-38FF-688CBFC5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6F1A746-CD41-1500-E04A-EE56AAAA6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0B0BFF-7A69-81E2-11B0-D250F752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4497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354097-F5E1-9F3F-F6B3-E7D33A92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F875EF-7887-B534-A111-3EB95FED7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6062550-2F00-5B57-B146-CC7702CD7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8DDC71D-B545-1ACF-5988-54F3FBE0E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1F82245-544A-3E2C-ED77-AC0D9B655A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46DADCA-AE5F-6EA8-A7AA-4F5BB7B0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204127E-B1D9-D556-F2CA-463B577F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17461FA-7268-D45A-D94C-52A52A55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8022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6C0982-0008-71EF-FB14-9EAAA006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A2A416-FE9E-DEB6-1132-A9E45626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143C7E6-6C82-29A5-8619-4A29F8A27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10196C-271B-E9BD-D84C-DB667B85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1301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6345E52-7AE1-1B97-186D-FCF2D3E4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82F3720-C78B-AF7B-73BE-F2D9DC41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CFDA7B-FA6E-39C8-963F-1C2DE9C5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9311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C9EC3E-C3B2-3EC2-3EB9-63C59408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D9FE5DC-AAB3-74B2-2098-7C4350007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1F86ED-A5A4-B821-81D8-D485F1EF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6D919F-3E16-6527-4585-776F0A2D4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859590-B325-6B78-B6CD-F6D854E96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67C6A71-74A9-FE3A-F1E0-F48A1F3C4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4709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4A3A07-CA52-F120-DB06-95D0D502B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4DBDC73-DDF6-2169-1134-D13BDEECED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1027820-04D6-F785-78A3-FD4F0BB8D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CA5B94-56AC-071F-A203-6C624AEB1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64502F-05AA-D95D-BD0E-A75FC4FF3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FA261D-A942-AB1D-209B-D171DF10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0616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43003C-9AD7-3157-433A-01CDFF13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B12335-6964-A694-B369-7E2E56706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830D93-460C-57CF-0581-43628918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AAB2FE-EE57-6EF6-5D56-04986684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97389E-2F76-5551-2869-347755D9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1419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165722D-7F0F-11A0-3FF8-A0AED6D30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24ACF17-51FF-469B-A784-6160A4E8D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35473D-6084-ED3C-AE5B-4E8697BAD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6AE419-09BE-90E4-19B5-B524837C4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8976DD-C725-8E0C-9E77-FC10E0DA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21395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A6FA8E-460A-8212-21B3-C5227423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FBC37B-3E4D-59D8-4A8B-3200FA476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8F2698-C969-1B72-E731-2077828EA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BA4F1-35C1-7C46-90FE-12C64E5B5E52}" type="datetimeFigureOut">
              <a:t>2026. 2. 27.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E7D4D0-FC48-1614-BC1E-D259EA3E9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DF0349D-61D5-B344-3404-BE8843B48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E8D581-38FE-9548-9D0C-DA9C68A6DFDF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5560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8382A7E-109F-DE70-788E-8F2050AA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0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82C0F-F8C3-945C-DEAF-9DD1A31A1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776AAD9-B20B-5720-16FB-0BD725E52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4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115A539-BBD7-55BD-09E9-7C69D4976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3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589A2-970B-A1AD-F54B-892816630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E6C5DC2-CDE3-6BE6-B2CF-6E070FF55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49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36110-15AC-2271-4ECD-D8534D609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B65E831-4CCD-2CC4-2104-EA7727056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7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734D-2FA4-6966-0C9A-BDFF52CD9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BE22C9B-CA2B-CF34-133F-1AC8DB703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6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F049D-E1F9-C4A3-D87F-223B3682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DA47B67-6C18-A0A6-6A4D-C214F1A94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63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5BAF-265F-2825-DE9A-33D50FA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B8EE4D0-A59C-393C-B035-D6FD7342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8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9B0B6-533A-77C8-FE64-263576B05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124B8FB-CD2D-33E8-3B9D-32E546551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6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8283-AEFC-D8E4-37C2-DFD15279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C076AD3-92F2-F79E-A8C8-03FE2C08F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7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7B919-3850-5FA7-5F0F-83596845F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78F1A91-2EED-D6E5-BA26-FFF72DBDA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54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2904E-35E0-7D63-6EA4-196859C81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81D4C96-6B0E-D5F2-B73E-EA90545F4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82"/>
            <a:ext cx="12192000" cy="684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C5963-6261-9D47-C49B-67C504D85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40EA57A-124E-0B7D-FDCB-5246E33D7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09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E47D7-30FD-DA76-BF23-982ADF44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7C80C47-CC1F-AF24-3A0F-D030E8D0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7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749D4-DD36-B38E-808B-D34CD22E7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C1B48E9-CBF4-AA92-CAC7-0CF03D2F6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95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DE40-3252-2A2A-5C41-C36A3B3D7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08FD87F-4B30-5117-C961-6841509A1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77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96F9-506D-20EB-D5D2-D454BE98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4CFE19-81DD-B777-6EC0-F53C23D5B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93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1CB3-5BA2-C159-2E71-8F01FC6B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CB794F4-90F2-900A-0DA3-A6ACDCC73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53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C7701-ACC4-2B59-8EE0-0DE285347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9E9BC3E-6861-AAA4-F518-91F254347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29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C6283-8698-D7CF-E5CF-9086A7F12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02F2792-1EA8-60D8-939C-850CF005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95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EBB48-98D1-EFD2-8577-C5215384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F803E96-F798-39A8-239A-906D7B23A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22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040A9-5A0F-936F-89AD-993404745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E1647BA-EA44-DCC7-B207-EFF74D9B8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91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3DC0-18C7-EF40-3830-3FA8D6C2D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3483A08-C7BB-089E-A9B1-DD4A7540C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F06B8-FE60-9E83-8393-3FA59A502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2C7DCED-7B92-D712-A42A-CDEA04289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91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901D6-E4A7-C936-C0F1-66E49A64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EA1E7E7-A0C6-5ADB-AD72-249528A4D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29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AEEA6-1102-AA9D-D5D7-FEBB9BA7B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E95582F-937E-E6B7-C580-7C5735B71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08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B142C-302C-7E8C-C0C5-B3AF0B72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2897088-9E79-6E5B-0D65-FE057BDE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59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5739B-A1F5-2C60-3010-330F47FD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9EB58FD-CE34-1635-ADEE-AD43E9734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88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E2D4C-B0E8-592A-9252-397D9F7D5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C95DF1B-1FA6-5BBE-EEF2-DBEDBD479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29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C85B9-C470-2A91-3377-626921DA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0C31329-B3C2-B8DF-CA93-51AD5CE90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42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F089D-2372-1BFC-4925-1608B937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5D95410-E5EB-CFA2-9527-68820DBE1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32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EE6F-DDA9-5B04-BDE1-DDBAAEA65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23F6A65-5934-FE16-880A-251F632D7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04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76085-272B-DCC1-96C9-1DC9AC54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628509-A131-49F7-84EE-C3F1A0287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760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198D-E072-7AD6-90A4-01763F1E6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2FDABC7-2786-28BB-4C5D-6434A5562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99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C6987-5C67-1C9A-BEC3-5C53B42E8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0F11B45-F668-1C4B-419C-EE3CB4E58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4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Macintosh PowerPoint</Application>
  <PresentationFormat>와이드스크린</PresentationFormat>
  <Paragraphs>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2026-02-26T23:04:33Z</dcterms:created>
  <dcterms:modified xsi:type="dcterms:W3CDTF">2026-02-26T23:40:10Z</dcterms:modified>
</cp:coreProperties>
</file>