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8"/>
  </p:normalViewPr>
  <p:slideViewPr>
    <p:cSldViewPr snapToGrid="0">
      <p:cViewPr varScale="1">
        <p:scale>
          <a:sx n="106" d="100"/>
          <a:sy n="106" d="100"/>
        </p:scale>
        <p:origin x="199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CC98C9-CC78-A940-B926-12B920E63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A2CA2E-8C8F-CE6A-F318-A22A85BD9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CE2AC8-1317-6F86-6A2E-7FD61D0DD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A86C34-6CF8-7A5C-07D7-5A146A16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CC67DE-14CE-C402-2528-E0EF92B4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876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022AF-8A87-A8B7-4A35-68F0BF7C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BA849D-51E0-AD19-8F63-DBAD1D79F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FD10FE-5167-8975-2554-69FDB202B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1B38A8-00EE-2151-C53A-04EB2CE3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82D128-F634-C424-4571-832F2ED9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5862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4095BC-D558-EEAE-EA7E-5ED9A30C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F9D4EA-7D4B-455E-127C-3CDF0A1D7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2EAB5F-844C-D4B4-4F18-21F619EB7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17759B-E7D2-7FCA-7A8B-0CB4BF92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E85B70-260C-231E-1C40-67A3E7A9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9194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6186D2-8D13-BC75-D964-2AF5D4BC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1A57ED5-753B-ABE0-80F6-9DA4519DB8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5DEE4E-CD87-3AB2-6170-0423304EB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B5B59FC-85AE-C25F-7D9F-DD3CFCA7E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EC9F2A-9660-FDDD-7B6F-BF9D758E3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1CE0B9-DB3E-9FF5-A4D4-08E30029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6600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963610-C510-2A32-D17C-68F8E5BE9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282A28-59C2-E016-016A-F1D41AAF2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2573A86-D94A-73E0-6610-C97EEE007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5E872D4-0131-C6F4-5B9B-328ED6EB5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EAA60A9-E305-1050-8CB0-5AB57A6CB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103B784-F9CA-0AA9-57E6-8127E5B4D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E46113F-D37A-79A0-E201-18333FFC8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C6B82E6-2222-B771-81A7-2DC24FBB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2097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75F7-8F08-6E49-E3A3-9CDB2683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BCBF3D3-C66F-046F-AF27-3837285A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F5C4DF-0F71-D165-6FDC-51761804E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179A4E-87A7-41D9-71C2-9795BE02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7939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BF88924-B3D5-DDFF-B407-4C66943F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C227055-6EA2-2207-E87B-1A72F5E1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1930BD-7DBB-9F22-AAD7-3A669131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1435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D9199C-0A8C-BFE7-1455-A525C99B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2D88F-58B8-BB78-7F7D-9656B17E9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FD0E767-51B8-0DFC-C2BA-DB963EBDF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44F0889-D9AE-A1B8-F329-FA0630496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79A13F6-6858-2B63-5125-3FE7F0F5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735C883-C89C-645E-BA01-49902214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54885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63FC85-1072-D8F1-7104-AB115F2D1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B9071BE-1F48-4F02-BD54-2264DE35AB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5E292EA-6518-8D03-4AD2-B0ABDF9CD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D25085-614B-E938-9B69-E8C7E137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816A6EA-D1D3-C33D-2200-DF802CFE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3AC644-3871-A748-169E-28443DD5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2171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13B8F1-05A0-E331-778E-0BC7D206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DDF8AAD-3DC9-2350-76C6-B92975112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CB042A-DBE6-5351-4AC6-F1BC1CC30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4E336B-50C3-23B0-0372-558A1543A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EC2060-BDA1-DE6F-6C2C-8601CAF5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008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88C4C0A-E1FD-2E56-4239-9013CE31E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B5468BD-CD38-315F-9C3F-0DA0B811E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ED1320-5AF6-A2B5-E227-BB2F22AC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89AE83-B82E-7403-C955-3A9BE4A9A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045CE1-8D9D-ABA8-3D58-0ADA3862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861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CCC7258-AC54-BB67-E621-A84D3F9C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C5211F-2C82-79FE-B6C7-61A05122D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B2996A-DFDB-5944-45B5-55B7C2A6E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F7EB1-AACF-B147-A537-70EC236B98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A60D79-D812-050B-E81E-7AF8A32C9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7CE19-70EA-9692-40C8-A226CFA91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4E8FD5-ED8A-EE43-8926-D1D7472D77C8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47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6E4B34C-09EC-1C72-9386-62FFF4B71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116E2C3-2C79-A867-CFE8-96C3C08EA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0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394B-462F-FFC9-D4D3-0E0C4F98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225C106-313A-8CA5-36E0-EEACAC132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6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3CA1B-F2B0-73C2-4D41-731AA09C3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DF03D80-61CC-E7A3-3AFA-62AA21A07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3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6C990-617F-51F8-2B7A-EE69F8576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A6EC03E-6169-4810-914F-686984EE7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3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BABE-A51F-CA69-A663-0051D4F5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3C4ED6E-7C53-74A4-00CB-6D6677F6C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9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9892C-10AF-C201-1339-C4B6A71C9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7545956-9E57-0700-AA4D-8CBA0CA90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65979-571E-11E4-4A42-18D9E59C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8797ADE-B0A3-9D5C-C736-365DEA1A3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1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50B7-D3CE-D3D8-D0C5-A15B2661D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93A1042-F246-62CE-C345-426E89641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35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D6BE8-F77D-9326-30F4-4BCFA1AB3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4789407-44C1-A5EC-CD90-82CB24D6D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9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01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69736-9F9E-4256-9FE0-DDCEF9E79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EE0BAD6-E7D7-5700-E540-24500942A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19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85A61-6E39-77E5-01EB-A14BAD0DD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0CE6508-E72F-87DF-6634-2FEBE4B56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39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EA54A-2BF4-7C0E-CC4C-C302E45B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82480BD-4D2D-C245-E82D-DE97EF2F5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12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B8CC8-496D-4FD8-2C95-4650744C5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B2922A5-97C4-F6C3-2A07-A8EBCAC70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4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CFE9A-DB19-362D-6119-8F296888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BF23E0E-12C2-FA2C-8273-EB55E04E4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4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922D0-D069-CF9F-BEFB-E058B0007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599696-E409-052B-66AA-AD0C9CCD2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7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A9E35-152C-1D66-D555-A03DD1FF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D6957B3-FE3C-4EDD-FE4C-62AB31ABE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31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C8A1-093C-A86B-E866-20B91633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A7B19FB-DC4A-0BFC-FB11-F18262C63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92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06638-6D45-EBAF-BE1E-E78A97A17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585C4CD-7B63-6804-8BA5-E738772E6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34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94D65-CE7F-EB06-B271-94252F38C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F32130A-D13C-DABC-223D-E4EA4A95B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93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003E-9414-F578-7E1B-4D92302D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A7F517B-333F-8E9E-552D-BAB309FF4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49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36DA0-7254-F7BA-008A-548097372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025563-DDCB-632B-4D76-B35EA0C93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53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20BC7-B8B7-D08A-4C34-C97C5A2B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5C44063-B669-12F5-8E5B-46D0FDEA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57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EA8D-FBFD-8378-1330-763D58A7D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1F62B16-934F-435A-B6DF-79026A1C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77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1F1D2-B0AC-6B7E-A739-9ECD3DA62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0C6A2FE-FFCA-AF33-A5E7-9FC5682F4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95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A0E1-150F-D20E-546D-F5C35DEDA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6EF6A29-E855-4FFC-F335-23CA6B92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66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6900A-4EED-B461-3735-59216AE74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5D113DF-43EF-9BCF-4001-B878781C4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2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83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2E141-7AD1-E55D-5146-562297538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8110671-559A-4DFF-9ECE-16A6A51CD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98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BCD0C-3CAC-B6DC-D882-7CCD2AC59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24418B6-9146-184A-12AC-EAE197D1B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50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13A32-4239-4B79-8022-BC7733C1A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C6146E5-EC8F-30AC-1436-D1CB4A3F5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1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37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55888-F10E-637D-2F72-738E5B284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C839739-7ACD-31BC-53F4-B1377E079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65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6ACB-568E-17C9-4F49-F97304EB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EE0F9E7-0544-567D-D5B1-5C6AB0C05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33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88176-B1CA-B77C-F1AA-7BC081245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0538929-CB04-90C3-AD48-F4942FB0C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1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02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44F6-2CD2-706A-C0B2-0BDDFF862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7A6B565-CDC2-58F5-B80F-795A6C188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00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374E-4822-F1D3-201D-82E39DC9F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01FF7D5-3695-B638-AA13-9F44BB331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53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2CD3-B193-797D-3D76-9FFFF1034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B0C5CC6-28F6-EBB9-79BE-A2E37F4EE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64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23F7B-4ACB-CEA1-92B0-E4BEFF35D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CE86803-1251-8EEC-8C4F-7FB1DE521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96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Macintosh PowerPoint</Application>
  <PresentationFormat>와이드스크린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2026-02-27T08:22:35Z</dcterms:created>
  <dcterms:modified xsi:type="dcterms:W3CDTF">2026-02-27T08:41:25Z</dcterms:modified>
</cp:coreProperties>
</file>