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842"/>
    <p:restoredTop sz="94658"/>
  </p:normalViewPr>
  <p:slideViewPr>
    <p:cSldViewPr snapToGrid="0">
      <p:cViewPr varScale="1">
        <p:scale>
          <a:sx n="106" d="100"/>
          <a:sy n="106" d="100"/>
        </p:scale>
        <p:origin x="1832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FACDD81-080A-A714-EA9E-04AE404825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BA65F6DF-B1EA-5DDE-0BAA-A19E04C438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BD1DC26-E383-709F-0491-B623F4FC6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7899D-FBC1-3641-81EE-26430FE7837F}" type="datetimeFigureOut">
              <a:t>2026. 2. 27.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6B27478-EA6F-6534-94DD-B42AF2ABD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A4B5B79-701F-B23C-E802-C4D7A159E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5B3B5-1A2E-9249-8D78-95E56DB54864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986483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0B938EA-FCF2-31D0-35DD-79601B79B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D6D944B-A037-D3A7-3724-540E1886CB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B8B0F0F-8E69-A6C9-8CFC-90249CA1B4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7899D-FBC1-3641-81EE-26430FE7837F}" type="datetimeFigureOut">
              <a:t>2026. 2. 27.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6F47071-23A4-644E-5918-90B7DDF31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681EA0A-C205-A382-43F9-510D9580A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5B3B5-1A2E-9249-8D78-95E56DB54864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473017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351DD83-2CA7-C9A5-E7DD-51A7A157E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6BEBC83-6DDA-96DD-F4C5-395C5C80F2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0629B63-80FE-2350-D423-49A9D6630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7899D-FBC1-3641-81EE-26430FE7837F}" type="datetimeFigureOut">
              <a:t>2026. 2. 27.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5CF4FE2-6878-CFBE-4B87-D3F307EB0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1994BB5-0A0F-66C3-7F99-75F8284F4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5B3B5-1A2E-9249-8D78-95E56DB54864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854896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A90827C-DF3A-4CB1-1176-E03C41C2B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2D9CCF4-8BB0-2948-01A1-36215775A6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9A27D5D-A4C8-B002-AFA7-28CB0819DB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069EFFF-4686-C4C2-883B-4BA7ABB595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7899D-FBC1-3641-81EE-26430FE7837F}" type="datetimeFigureOut">
              <a:t>2026. 2. 27.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8DEBC0B-D26D-F781-DFB9-6EF34228F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41C34E6-9E2C-6508-0F41-405B4B2EB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5B3B5-1A2E-9249-8D78-95E56DB54864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034625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DD43C70-2166-9A6C-049C-488D3124A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FC0739B-F57F-732D-BBFA-6A52834045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091F0394-9A1A-4DFD-A4B6-E9636C9820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57AD2137-D0D0-479F-F9F9-76418CE485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62035B7F-B44B-A322-CE42-6AE05163A8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962215B-825C-403D-3C6E-7DD6F4B66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7899D-FBC1-3641-81EE-26430FE7837F}" type="datetimeFigureOut">
              <a:t>2026. 2. 27.</a:t>
            </a:fld>
            <a:endParaRPr kumimoji="1"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7CF1A31C-C9A0-A490-4945-DEEB56796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195D5696-54D1-C49C-C182-79DB5B0C8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5B3B5-1A2E-9249-8D78-95E56DB54864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977721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0EA08D3-B25E-D0E3-0C42-13BB23588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45633E22-41CC-E082-5EA7-A2728F014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7899D-FBC1-3641-81EE-26430FE7837F}" type="datetimeFigureOut">
              <a:t>2026. 2. 27.</a:t>
            </a:fld>
            <a:endParaRPr kumimoji="1"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D613CB60-8171-5EF1-F106-5EC9D6BE0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71B5730-D622-5BAE-6D50-1CC7A01EC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5B3B5-1A2E-9249-8D78-95E56DB54864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41687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657B7E03-54FF-D13A-8409-204BF1B59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7899D-FBC1-3641-81EE-26430FE7837F}" type="datetimeFigureOut">
              <a:t>2026. 2. 27.</a:t>
            </a:fld>
            <a:endParaRPr kumimoji="1"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72D12C19-5AE9-6386-5AE1-98F9987ED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7076D2B-4DE0-3160-CFD8-69A9A3E97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5B3B5-1A2E-9249-8D78-95E56DB54864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70014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8017ECF-9405-01BF-563B-48A2E00A4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BF5E1C1-5854-1FC6-8030-70936A74FB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5889FD8-FE1A-279A-17A2-50AE492174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C949684-0EE0-2405-8061-048FFC407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7899D-FBC1-3641-81EE-26430FE7837F}" type="datetimeFigureOut">
              <a:t>2026. 2. 27.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D82F4A5-1511-8F93-67BF-436B417C1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2E7F15B-548D-69D8-5B8E-DED98C629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5B3B5-1A2E-9249-8D78-95E56DB54864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627140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C506A8D-AA43-B2E3-A1A9-2F03468B8B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55A20C8B-D181-ED42-A770-977C533275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7EDC0415-A820-4528-A2AB-CE9CC9FAC9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D45E555-BB20-3D81-E1F9-4B00EF08D6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7899D-FBC1-3641-81EE-26430FE7837F}" type="datetimeFigureOut">
              <a:t>2026. 2. 27.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6587881-03B9-8110-4488-4665A885BC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35F81D4-A7D5-E902-FB86-50F2177AB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5B3B5-1A2E-9249-8D78-95E56DB54864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10027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E4645A0-B29C-2281-3737-DD7072C56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FC2EF850-444A-29E2-A4E8-0D5C3D3605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7DF48AA-2801-EC42-A019-6229F3E78D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7899D-FBC1-3641-81EE-26430FE7837F}" type="datetimeFigureOut">
              <a:t>2026. 2. 27.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55DB250-BE9A-81A6-F27A-550942A13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45549BD-AFE2-9A40-DEA7-4637BB58A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5B3B5-1A2E-9249-8D78-95E56DB54864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222837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4C49AEB0-F1E5-5CEB-E893-210E5A84BE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0CB8111-476C-0AA0-09DF-CE53AA08FC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3F17C2C-686C-7F85-030B-E220F10281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7899D-FBC1-3641-81EE-26430FE7837F}" type="datetimeFigureOut">
              <a:t>2026. 2. 27.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7B7A26F-5BD4-94A4-CE5A-AE669B06CB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C5AD54C-BBB6-8C67-C512-EAA300B5D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5B3B5-1A2E-9249-8D78-95E56DB54864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705260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B47EC50F-37FA-8E6F-9D4C-C3D75A26A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F3F32EF-CB99-A74E-77B7-06F46D1AEA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B67395D-4485-A2E6-8604-EF4EDE64B6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57899D-FBC1-3641-81EE-26430FE7837F}" type="datetimeFigureOut">
              <a:t>2026. 2. 27.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8862A4A-1CB2-6BE9-ACD4-5A1BC0C860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EC4BFF8-1351-37E3-C38C-A143CCE9DB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5F5B3B5-1A2E-9249-8D78-95E56DB54864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701716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632B4F78-E89E-9BBA-5F5E-4B7C080538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7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7019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456DCF68-8235-5AB1-3E32-EABCCDE51A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4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7855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5269276F-90C3-B1E2-4C26-7EB3661876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7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5241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C44FE81F-9023-4CC8-152A-5B48D458C6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0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316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58B5C6-C521-F44B-AFD1-377D433499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E4078114-46AD-02C1-B7CC-BA16C18057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5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9342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5659B0-95E3-B3B7-AEDC-5D35F5494A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972C6AEB-8456-2EF9-44D4-CB68D7A607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9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1693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B89D94-98DA-BAB9-AAC2-DD3AE1A6CC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8F77BAA2-85F4-0EBE-1D9A-045B96F9B1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60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4710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E582DB-692D-E63F-E944-894A6E3C40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CD5F95FA-7837-2FB6-8AD4-6BC2EF79E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9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3517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7F0461-9A4A-DE25-5C25-80CEF80D3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D8CE7D8F-FE94-3908-27C2-CE4F054350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8305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27660E-7FFA-E866-8310-C6AE11E36E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742FB39D-DD39-E849-80DE-A67CF4E831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5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3308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C01C05-5F69-5005-36B9-107DA21D09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45737725-52CA-3D39-B41E-0E8F622B89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8693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6C57C2-36EC-BE03-B4E8-E1CC608EE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586566EC-9C9B-8F3B-E55A-8072910DBF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5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6546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8059EA-BE5C-3A09-579A-BD89347133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A5120B42-F8D2-6156-9044-59BCDB285F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4631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198FF6-BC50-1668-2B4C-D4B496D81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A5F0AFBB-ECDC-E16C-85E0-DBCE878395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2696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8A1580-0E86-13E7-B18E-BE666CFEBF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81611355-6561-BFE7-71BE-5E6BCF0778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51187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7768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71EFC-844C-6A7E-8348-1ADE3D7E4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D90733B6-6158-7BDD-17E4-82FCFF44E2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9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9198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407B7F-BC1B-05CB-EA27-FCABB457B7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D4069436-26C5-411E-83B2-1C62F95B9E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9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7268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FE34E-1438-906E-F475-FE7A603886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B77C88E5-4C9A-ABC1-F977-A79140DDA1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0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6286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17157B-2B34-4898-6F0F-16062153DA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5CCE0A9D-DF63-53CF-8D66-5238D989B9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5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5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EB4E57-3821-B081-8E20-5A96917615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DD6B90CA-6703-52F5-3E29-1A61C0B4C6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9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157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8673F8-2A34-6B4C-9409-88B8D064CE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5929F0FB-2A1C-C509-582D-61F1B783C8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5311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86F3FC-250C-B479-240C-8CD5EEAC1D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11E32492-39B4-DBD1-73D0-8B7A0944A7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0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700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132B9F-E4CC-7622-BDE7-5D5A78DB9E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B900D176-3A3D-5D8E-1EEB-CCB4B37D95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5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1563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3E890B-2DEE-9D22-3BB2-8BB40713ED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A7234663-677F-FBD6-5616-E7A4492AB0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9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7388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762026-BA66-6394-F62A-5DA87E814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F17C004E-91A8-1A83-0AB5-334F414959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60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2075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FD2618-AA88-4587-12DB-5E76E5B970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CCABBD8B-73C2-035A-4EF9-76895C63EF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60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2237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374F63-66FD-9962-A863-81954D01D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A68C05BD-0671-8FB6-8918-A9D3EE1446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0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7728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C1F9A0-5D37-05E5-EDBD-6FC5E9F4AF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F3372EDD-92DC-3B2E-8D31-75B3081A70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0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6663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CA2CE-DF9B-47F2-09FE-18FC9C165A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44F2CBA6-344A-A819-9DBC-A2BC9471E2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630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DF515-A465-C0CA-40B1-F239825E64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CD308E49-E92F-5259-A8C6-E68A6044BF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0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2132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FD3662-C6F5-784B-FB77-F1EFE5D86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45044A21-CB70-F236-56D1-85689B6F26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0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3622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11106A-437C-EA6C-A0EF-2660BE7215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2DE63FB8-90F2-8301-882E-F3C6966F8C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60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3534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52A874-75D5-1073-BD06-C383F0476B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BAA01EC7-6F34-1D09-2278-30B0DDA3F7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00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48039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9ABDAB-BFD5-3661-C6DA-6939C7A72E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9A676D8B-AC79-56F3-9DAF-A4410D0F09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60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47234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D99787-7CD1-64AE-4DC1-BAB7BA66EC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60F3331B-9519-9D81-72C3-8BE40791D9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0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0695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AA15BE-24C0-10EB-5FC7-2FC21C344B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FACDEAE8-EB8C-035B-2C25-ED55195633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85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07570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6C596F-4481-D34A-3268-87FF379344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9BEB2768-3F6C-2B7A-80BB-4296477AA7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0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02131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B7954B-ACC6-8046-2232-2F652A9E84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0865C602-CD80-1A06-D276-A6E2AA516F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7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2979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</TotalTime>
  <Words>0</Words>
  <Application>Microsoft Macintosh PowerPoint</Application>
  <PresentationFormat>와이드스크린</PresentationFormat>
  <Paragraphs>0</Paragraphs>
  <Slides>38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38</vt:i4>
      </vt:variant>
    </vt:vector>
  </HeadingPairs>
  <TitlesOfParts>
    <vt:vector size="41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윤 도상</dc:creator>
  <cp:lastModifiedBy>윤 도상</cp:lastModifiedBy>
  <cp:revision>2</cp:revision>
  <dcterms:created xsi:type="dcterms:W3CDTF">2026-02-27T04:35:52Z</dcterms:created>
  <dcterms:modified xsi:type="dcterms:W3CDTF">2026-02-27T08:22:20Z</dcterms:modified>
</cp:coreProperties>
</file>