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/>
    <p:restoredTop sz="94658"/>
  </p:normalViewPr>
  <p:slideViewPr>
    <p:cSldViewPr snapToGrid="0">
      <p:cViewPr varScale="1">
        <p:scale>
          <a:sx n="106" d="100"/>
          <a:sy n="106" d="100"/>
        </p:scale>
        <p:origin x="199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08D176-9F07-E6F6-C6D5-85BBDE305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5C4ED5D-EBF5-50F5-0209-90932C3A7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7EF7F4-3239-31A5-0836-CA7AE7B62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935E11-A449-2E06-FEF2-621555FAD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A36EBD-9D44-F948-EB28-3C78E8D2F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6766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AE8BEE-3B67-BED1-B03E-F9D8409B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FF48BD0-BFF1-76BD-CBA6-B03DF63FF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00A79E-18AD-98C1-3C74-46D251F59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4993F2-085B-8D24-5ADE-815ED3CF1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F24834-AFA2-ACB8-1B71-79E10A259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94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482DC1-08F8-881D-0B73-3A6C4324C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844E57F-4A14-0415-92E4-86ADB1929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0C556A-937F-015B-A7C0-63833CEC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921B3F-3C5F-4820-BB6A-9CFDBC45E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597E562-2B43-3BE3-1EBE-C909C2543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0395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E86D7C-C54F-371D-D9A4-C303BA5CC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E444B8-8848-A4E0-823F-241692CE68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3B6DFAE-56DF-874C-00D8-A191730A0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5E9AB26-516F-E8D6-7B19-170D41D55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67B6C4C-EBEF-1C50-AA76-3E78D3CF8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A4EC0D3-9274-ABAE-06F4-FCE56C47B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8563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505C2E-4446-97FC-0846-A4F15A314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6EA4CEE-2C26-5537-1C34-3CB04F9A6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1351331-212D-E7A3-0423-556B26ABD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DEC98CD-784B-3C87-644E-4B1932CC6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5ADAD4B-8B87-1947-13AA-0D2143F7E6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85F36E6-43F2-586B-240A-B6698FE0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14EAC2E-85CB-6516-766A-67619183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4BB2AF8-5F21-B90F-D2B6-074C0E17F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386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4C1C3D-0B23-2948-6BF5-CC3D34DCC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192B136-EF0E-2AC8-6C59-64A8108BF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4064DB9-0F84-3363-2DFA-8234296F4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0F5A021-5EBE-5AA5-CA02-CC8ACC66C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8591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1347F62-E327-B4AF-0021-42187115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E843B8F-8237-719A-87EB-F6AE09567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4328789-079C-1193-B861-15381C48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3701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907324-7665-5D6B-6BB0-C9F5AABA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548E4-FB71-FA9C-42F3-AE9280C87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C4FABB9-DC29-4162-5C75-C805531D5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E97C823-909B-A3AF-369D-BAE694352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10BA8C-1E5B-178B-8303-C8123BD3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CC2C462-1256-042A-7338-66325365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89397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566008-B4E6-489F-F4AA-5DD3CAA88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955B703-0E3E-C255-1C68-1BA1D9FB44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63EA2EA-351A-7CB9-1311-B876BAE9E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F9CBC96-3233-F3F8-E9BA-CE5A18E38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395DAA8-FE6B-D20A-BF0F-46156B30D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891C102-4AE5-D618-8C67-34D60CB7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0603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EEA605-CBFA-C63B-2E68-84757801C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AA19855-6BC5-C9C7-2BBB-A4BF85A91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0F9A99-4C7B-511C-D26C-0919E235B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6C9DD5-F1EE-44D7-E482-3B92DEA3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63FD90-2BBD-D944-ADA6-88F5711AB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703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C7F5088-39BF-9631-754C-0A705AF86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BD58EA4-D7B2-6EA4-D97D-BF9A87760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468DA9-BE43-3259-5020-31C77D969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97E3E2-F432-4952-57C1-04DF680AE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CB902D-B7F5-30A5-2960-91E902174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99467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3E92FFA-33A2-FDFB-E0C4-BC285AFE2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13A01AC-7AC0-D747-05F6-8982B10C4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485E43-A59B-3B0E-8003-FD93D673F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0782F1-73D1-5442-A3FC-D24BF15D56F6}" type="datetimeFigureOut">
              <a:t>2026. 2. 28.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E0D54A-224B-4AA6-A7BA-8BE963C22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BD4578-9A74-B807-C66A-4C32F1440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53349-C34C-2945-A9C7-D5CFE7844D1D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4023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2A63C52-567A-F83A-80FE-B1EAF0708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78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A12DE56-8733-DF46-4A49-84EAB8EEB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30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77F27-22F9-3FCA-F495-372EF6EFB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CBADF8B-A581-7C19-DAF0-1A0936DE1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4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1E959-2713-C75C-C420-C891CACB3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7425510-855E-7014-EC8A-20A277C44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0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AD86C-D446-F5AD-62C9-78173ABA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D89165A-B10F-EB36-B08D-DE3B2F610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06105-9473-CF84-A1B5-03541A2C6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1508629-9644-208C-DCA6-19551CDB1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80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2FADB-6634-2AB2-8999-ED0C5DCD4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64D002F-CF3E-1961-B871-3A66671B1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8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A7870-11AB-4BF5-EDD0-7DADAF81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FFCA9A0-FDDA-5704-8DA5-75351748E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292B-C3D3-6020-1994-3D9ED39F4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C7AA37E-ECD7-C073-F10D-1F7C3EB6F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82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D59E4-E1A0-AFA9-1B9E-B507A9E7F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797756E-F46F-6C1A-A700-0BEA92A22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15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00131-07D1-AC6D-EC66-4C346A7F6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F355D79-F5DF-5109-B677-7E6A37C61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39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6C1FD-CB00-C2C1-EB24-3FC8B0B8C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F5F0A05-F591-0440-4266-69A89ED3A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2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8D43E-F9BA-11D2-928E-3A4376A6C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4A1FCAF-4893-3CED-BDB3-323C7C48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74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FDF75-BA11-3B88-B6DC-87A0F8B46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1577E49-D3EA-ED4C-F627-992B5BB5A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6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475FF-B8EF-5B6C-B55B-0F8032C76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3BBDFB1-317F-9CC2-C432-1259150C4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58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A11DD-F69E-EAF2-B94A-F165DBA10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342B3AE-1A48-E7CE-637A-359A625BF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8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33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70068-9A2E-3743-9E49-1FF608CFE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C211FAC-7BC5-8C6D-85FF-A1592724D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26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E9E00-F875-8918-8B19-DD1FB42E1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01F58DD-2963-B881-836A-219F9F56B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97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42C2D-BD50-9F87-6B07-8AE559641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84D0E03-997A-C8A7-CABC-E3170B68D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1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9E16B-3C55-4CD9-004F-628D055D8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0AA38EF-7763-D48C-6FA7-05D7D9F6F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06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BAD86-8B15-25BB-B5E5-8B9B0CEB6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33AFCA3-64C6-BF8D-5DE4-99C3BD514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69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8D2FB-439B-3B11-E78A-B94DEDFB5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DA54037-92B7-2D85-A3BC-5FCAEC4E5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51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DD93A-9005-B5DA-E5F1-7F2310CCD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33FD46D-E1C2-A2FB-976F-36DDDFA32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0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07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1C3D1-9AE6-30BE-4307-1D29A3F87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8E6DE57-0C31-5CB2-44BB-F760F1DA8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83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5EC0E-010C-B85D-C1BF-404479E8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35E157C-29F1-8180-77AC-3E75DD18F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30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4ECD7-86A8-305E-6501-62F807EE5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AFB2712-E9E9-BA86-3B19-805C4242F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99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CE1FD-D0B7-AE92-CFFF-8739FF895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74445D7-CF4D-E29A-F3D3-456E2F27E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61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C6E91-55FD-001E-9097-0D4E9AE56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DC1F92A-559B-674F-B30F-11DC2D87E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11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17BDB-759F-B8BA-6465-E1297F8D5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5B2C069-DBCC-C057-C26C-515BB4917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56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A6267-DB3A-8AF7-3836-93E4863A2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BD52687-6BEF-7D90-BDE1-91D03EAD7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99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7978B-757D-2F02-C895-41E83B219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634F59E-93BD-2551-7C98-023375DEC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35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C71D1-5D0D-E64B-7BCC-1281FF383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E86E2FE-1718-3727-4506-89D18F156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748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D26CC-5D18-B514-0B1C-B14B959DB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1120D8E-D733-CA04-79A1-69855656A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15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A9E7C-E6B6-A648-D5D0-ABB596A4E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AFC43E8-23FA-E40D-2B00-BB0E7C80C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96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AD7BC-26A2-6448-8D1B-65D883CF2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EE222BA-480C-E610-8F92-5DACCAB5D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04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CE088-78FD-2A11-A6F3-5F3243711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F89CF1A-39E5-A0FA-D549-17FF7C3A6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88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0</Words>
  <Application>Microsoft Macintosh PowerPoint</Application>
  <PresentationFormat>와이드스크린</PresentationFormat>
  <Paragraphs>0</Paragraphs>
  <Slides>36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1</cp:revision>
  <dcterms:created xsi:type="dcterms:W3CDTF">2026-02-28T03:30:23Z</dcterms:created>
  <dcterms:modified xsi:type="dcterms:W3CDTF">2026-02-28T04:27:59Z</dcterms:modified>
</cp:coreProperties>
</file>