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58"/>
  </p:normalViewPr>
  <p:slideViewPr>
    <p:cSldViewPr snapToGrid="0">
      <p:cViewPr varScale="1">
        <p:scale>
          <a:sx n="106" d="100"/>
          <a:sy n="106" d="100"/>
        </p:scale>
        <p:origin x="199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3F7C5B-B898-4FC5-91CB-E11A75DA4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54694CB-C807-765D-B050-36DF46BB02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934851-BB46-030A-9ED4-5D4971A35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AF1-2E6B-BE47-B74C-4E98175184F3}" type="datetimeFigureOut">
              <a:t>2026. 3. 1.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3CC09D-A053-CFA9-0F22-9AEEC7CEA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391FB9-8926-6BA9-7A1F-D305853F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721E7-00CF-4E45-8F22-5E0B2FD198D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9886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6A65D6-E192-F9B8-1632-5F3B3AAE6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B98CDF-67C8-FE9D-9DE0-C3E168FBE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66F7BB-FFE1-2170-6996-7AD3A275A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AF1-2E6B-BE47-B74C-4E98175184F3}" type="datetimeFigureOut">
              <a:t>2026. 3. 1.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47582E-2BDC-01CC-E2FB-208E69202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3BC476B-507B-42AD-5658-28511F8E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721E7-00CF-4E45-8F22-5E0B2FD198D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20580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5DA81C-BB06-33C2-4D22-7232F729B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859DF6A-86A1-5EC2-3F31-EC6C9FB2B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8ACDBF-1F09-8433-453C-65E5D995A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AF1-2E6B-BE47-B74C-4E98175184F3}" type="datetimeFigureOut">
              <a:t>2026. 3. 1.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5A0B7E0-0B3E-85F5-E92F-E709C2735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5657A5-7935-9110-5834-BD29A760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721E7-00CF-4E45-8F22-5E0B2FD198D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25405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8827B4-79DE-F770-58AA-2704BC46A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928902D-E28F-4EE3-DD62-CFD707523D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B6948B7-1111-8DA3-F86F-B7259152F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0D3DAC3-8A12-B646-6AC9-E11982F4C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AF1-2E6B-BE47-B74C-4E98175184F3}" type="datetimeFigureOut">
              <a:t>2026. 3. 1.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843126-6191-D46A-E2FA-E9D04352B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6302FF4-3826-A597-BCE8-B14049BB2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721E7-00CF-4E45-8F22-5E0B2FD198D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8502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183F16-3E8A-1CF6-42E4-E432D3DA5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4AFBAC5-3AD3-5CE4-D1CB-623BCA7F0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D37C11-35E9-A239-3D81-78C606DC7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F319810-6F78-FCE3-2E5D-01FAF07A15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C8C3FF6-C6F1-237F-A8A7-4909A2B675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DD7B823-FC90-AB15-2860-188AD8390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AF1-2E6B-BE47-B74C-4E98175184F3}" type="datetimeFigureOut">
              <a:t>2026. 3. 1.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34C0601-3BBB-119C-0056-B0A201F52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8C5DA8C-D3E8-9D1C-09F1-B447953F5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721E7-00CF-4E45-8F22-5E0B2FD198D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54611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3EFEC2-B080-D899-A79D-29B2B0325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8711ED6-A494-FA85-1801-3717B6499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AF1-2E6B-BE47-B74C-4E98175184F3}" type="datetimeFigureOut">
              <a:t>2026. 3. 1.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7A5EA78-4307-65C9-9251-EC7B7EE97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7E1EE8C-7FBC-DA1D-036E-D52F3CBEC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721E7-00CF-4E45-8F22-5E0B2FD198D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57021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D8BC101-AB76-02D9-2736-8A6F63C27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AF1-2E6B-BE47-B74C-4E98175184F3}" type="datetimeFigureOut">
              <a:t>2026. 3. 1.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77648E4-F370-F118-DEB8-F0F32681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39A7186-0F95-7C23-B9C5-E84CF33A3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721E7-00CF-4E45-8F22-5E0B2FD198D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6661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933E8A-8471-FB41-7A2B-28C995243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6B36D00-D3BE-0E34-A224-48053D542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4A3A854-28C8-DE20-0057-A06446702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130B60-509C-3E2F-01D1-65A243633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AF1-2E6B-BE47-B74C-4E98175184F3}" type="datetimeFigureOut">
              <a:t>2026. 3. 1.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57D1321-C175-0E99-8B09-CFEED82BC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A7C5E32-2C30-F3E4-D72F-E39A07C33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721E7-00CF-4E45-8F22-5E0B2FD198D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971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7D9833-E985-7A29-A681-F62B396EB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835E0A-AA76-35FB-F9EF-B846942556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319C2FA-C32C-F6DB-8FDB-BE46C1AA9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C1ECF5-DC4D-6866-5273-A6278B795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AF1-2E6B-BE47-B74C-4E98175184F3}" type="datetimeFigureOut">
              <a:t>2026. 3. 1.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28FF5E9-45D1-FAD7-D662-A0BB17D76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370051-36CD-9B62-50CF-E1850125F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721E7-00CF-4E45-8F22-5E0B2FD198D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04471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FB4FAE-6EE3-9503-6CAB-6112AB3A3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F5913B2-5493-E237-FC79-236A1A1F54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51BB70-D810-420E-5DE4-1D3470B40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AF1-2E6B-BE47-B74C-4E98175184F3}" type="datetimeFigureOut">
              <a:t>2026. 3. 1.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8924FD-7707-32D0-A59D-620B92E85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C59A70C-37E9-0936-2EFC-008EB531B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721E7-00CF-4E45-8F22-5E0B2FD198D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84657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F14F8B1-3D27-B0DE-40CB-CF82227DF6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A80BEA8-40EB-E00E-4DBA-E5424AD76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1F7760-DBA9-A647-63F7-6E8A33DCE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AF1-2E6B-BE47-B74C-4E98175184F3}" type="datetimeFigureOut">
              <a:t>2026. 3. 1.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5C7BFD-9EF5-ACB2-AF0F-834D7FB7B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6BD194E-1FCD-F5F4-9AD8-30C5D3D89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721E7-00CF-4E45-8F22-5E0B2FD198D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0578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BD7F295-FCA7-A920-31D5-0A3ACE3F6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04387B2-695A-110A-5CCD-85ED7C34F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9809D0-7B4D-158B-5BC5-371FDB901D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782AF1-2E6B-BE47-B74C-4E98175184F3}" type="datetimeFigureOut">
              <a:t>2026. 3. 1.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93F227-16DC-027C-DE5E-EE3ACF411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24F47F-E8A4-9BE7-A83A-2312F818FB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6721E7-00CF-4E45-8F22-5E0B2FD198D3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2293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E308738-A7D0-81EC-EE88-A5BA13737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7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5D2C2EA-42FE-AB1C-C846-1F1CF8070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05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2965D-499C-D049-6A59-97117FAC9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BED97C5-1DDF-80EF-D7F5-F81455764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3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764D0-865C-83F3-6037-E5FAD4791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4F6061D-99FD-86E8-AADB-6781A0002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49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5B019-10F2-9106-4909-DB1854AB9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315FFD1-90C3-185E-59DE-399353C59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4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03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CA4A1-8252-99E5-4B78-7FAD7C5A9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68E2E09-03C3-9EAF-B7E9-AA6EE6F42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15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04360-27DB-7919-13EB-0B65D84A0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752E927-E521-17AD-7FF3-12FB68793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8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00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CFDE7-FBB5-13D1-1E35-D60899105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DA1F420-5941-5114-66EE-ABFCD3C67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18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74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B2DAB-BE8B-F8E8-0A33-23C0354E0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7409B47-0037-20B9-7233-765546370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08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45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F7031-CB25-C46A-AE83-2648D42DF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0D37D0E-42AB-0914-9692-CE7AD2670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50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5231-3291-AB73-3EA2-248A0F3F9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9620464-55C4-EE07-56AE-6E3BE693E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023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CB6DB-3B9F-458D-0B08-743D59DE5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670E5AF-324D-46A1-DFAF-5CD364E46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328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BA539-002C-8547-28B3-48E1DBB48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0E179C0-2EFB-CAE9-4F80-1CBE485F8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3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73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558EE-0258-ED14-A384-F2083181B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B9C1534-2C06-59C5-5593-F85D7A6BC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71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89D6A-BD15-523E-D2CB-096BC3DB2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DBEA125-2270-2237-7A16-FD1C997B8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22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C7E1F-0D7F-EAEC-451F-CEA7B6869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5A120D1-748E-A5A3-C26E-451BDF7FE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2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8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F2B90-C271-A1AE-C09A-1E936D58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FA35F97-75DA-7004-C1DB-B51C3EAB9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3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F9A9-D2F3-5264-D746-3BBC873B2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13C0188-7D20-F36D-8C9B-9AE14ED9F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8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701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6E791-6E88-2437-A891-91BF3EB38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8461C64-C036-A894-40E1-BCEF534B5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02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284CE-0012-6271-2D7A-6B237493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87C84B5-0FC5-DA25-99A3-C76F50A45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17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9F5BF-2C18-31C3-FF8B-E823151DC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430DD83-A7F5-4C1A-E99A-9C7BE86DC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83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B357C-4DDC-1EFA-DF84-C74D14DA0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AD8692D-D3A8-34DC-5C76-8B85B26F1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6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3E697-7710-C412-1D79-658CFD377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A48DCB3-F0C5-B38E-FAD9-62E4FDFA5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91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3B404-9C20-9C52-FE91-A920699BB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ECF7B65-53EC-88AC-BDE8-C28DE1963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8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88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9D92A-4A94-5744-6E48-02C5B43DF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F3C41D2-2D54-A300-CC8E-B561E3C97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164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18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687FF-DC06-7436-5B38-1DBA728E7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0FF4D20-EE8E-1D39-8AD4-F92FF2285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2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45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2CC80-E358-D671-5D82-90FCFE49E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B80EFAB-7676-C073-F0DF-E1A6F5BF1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6436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24A14-F9A2-4008-C0D4-B5C8E6CF4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F155F44-5549-A23D-0BE8-3C9C0E0B7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3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0267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46E2B-4353-94C6-1968-5CB6BECC0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80CE068-78FF-CA00-DD16-5139B3909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76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21EF0-4C3C-31FD-1502-1D6A8716A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35FFC93-D549-C157-F59F-79244432E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37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19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ACDA9-D4BC-8FC0-20C5-1529B712E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61168D9-8553-8303-02D4-5C8F57F22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1556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39804-E8BE-AC4D-72C2-1FF42C669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7BD48CE-E0D0-7AD5-E648-04241CAC8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912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7C761-83B0-EAA8-D52C-16D8303F9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D937D26-CD8E-01C5-F5FB-89327E52E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5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576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1C853-2AA1-E0FF-1B28-C75A5EEC6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8372EA7-DCF0-D217-87B6-7887C07B0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7234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27734-D2A1-ECAE-F110-58097FE4B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63A24B3-8E12-5718-C2CB-226A44B1F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1510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360A8-380B-7DE8-12C6-5C16131DA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0ADB322-CE1F-A38B-5495-1119E1155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559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D52FF-77F2-BCD8-F539-37EA122A0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634C9D5-BD04-4FF6-62D2-685A11AB2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3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0439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EB545-A270-2002-4167-0259A2FA8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D5BE17C-D0FA-7FA7-D1EB-BA507BFBE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068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42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0</Words>
  <Application>Microsoft Macintosh PowerPoint</Application>
  <PresentationFormat>와이드스크린</PresentationFormat>
  <Paragraphs>0</Paragraphs>
  <Slides>38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1</cp:revision>
  <dcterms:created xsi:type="dcterms:W3CDTF">2026-03-01T01:36:27Z</dcterms:created>
  <dcterms:modified xsi:type="dcterms:W3CDTF">2026-03-01T06:56:28Z</dcterms:modified>
</cp:coreProperties>
</file>