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3"/>
    <p:restoredTop sz="94658"/>
  </p:normalViewPr>
  <p:slideViewPr>
    <p:cSldViewPr snapToGrid="0">
      <p:cViewPr varScale="1">
        <p:scale>
          <a:sx n="106" d="100"/>
          <a:sy n="106" d="100"/>
        </p:scale>
        <p:origin x="87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3133E7-5D17-30A7-2FE0-E7E142DA9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B5A7711-C096-94C2-21A6-82B8184DA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7F9D9A-EA76-07F2-6286-6E0745BF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E30651-0218-CE52-8B70-75F2B010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9D60B3-9EAF-9817-5B5B-953B098D6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1095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BCEE80-2CDB-C4C4-FCB5-258A9D65E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0BA34A5-BD97-3A11-DE73-983E87C48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03F90F-6375-1CD8-30DB-35B0F83AB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BFA475-106A-BCC2-CE58-F1197396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77DD10-DA9D-AF68-0EE2-3494DD7E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0993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6E8407-6499-51F0-C9F7-55B789875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358918-8F7A-6CCE-F097-4A6FE7D5B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FDD839-CFF7-FF93-5DA8-9E78B080D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59ED53B-9F60-7196-F112-B240DA26C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B39B86-50D4-5580-13E2-B91214950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07067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0D166B-7D45-5EB3-7402-4CA21633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06384F-CEA4-AC35-9E97-362D86DF2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21DFD86-3815-2CAE-A4FF-944D06061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A35C704-0F58-A7A5-63C7-FD2B31348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6FF6A07-820F-3AB5-14E4-9A7684E1C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2416DE3-2D6F-DB30-C494-1B6289873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09866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5A9459-9F75-781F-1C2E-2B4938E02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5750EF2-CA88-3128-7914-9ADE8AA83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5F8CB16-5608-B72A-518C-AD61C0605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F9842C3-5066-B44D-3643-D5D48EB46D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5C50460-9C06-AAE0-1041-4FCFF488A1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050A312-2B8D-6C8F-EB31-76D0FBAB5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126B4D8-1D4E-55B4-D522-36FC010AA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A6E6D58-845A-167E-67D3-9B0685EBD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36805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7D1800-9C1D-4EAF-23DF-88D8DBDB3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ABD542D-65F5-567E-911B-EDE544B0D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5A215C6-E68E-2316-1D47-27943686F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912874-129B-C8BF-ED17-3DE607347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96925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DA5903C-A35D-6CAE-876B-6E5F82C24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20EC8E2-F044-E3A0-85AF-7095FAAB2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C2C170-BF5D-7EFC-122E-BF007F9C3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153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88D50B-D2C9-E3F2-CF81-8355C75E0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D4E6BF6-237C-4A86-AFA1-E9CE47BD4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A8C048F-4F03-086E-5B21-06E44456C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77000F-20A8-E47C-C475-FB8EC91B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912002A-FE20-FB1F-20C0-57E4BEEE5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0692ACD-0FA5-4082-54F3-C00000B5D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4179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354C8F-293E-19CD-7F1B-78C83DBD6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68C1581-E57B-6E2C-D45A-5317C6B89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6B77528-BAA5-FF60-F7CD-366FC1390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73DBF10-DF54-9AC3-5E9B-F5C2B26C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DD81C65-DA45-FCD2-64AF-18C74531E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FB8BD94-A466-7B78-A0A6-8E1A816B8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4498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DFE71E-A2A2-568D-588B-F5A98F89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BEF42D4-0394-3AED-2EB3-314174B0B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B61EF2-CBAA-904A-635F-F606189B1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B3E4048-9C1A-F72F-347A-5EDCFE218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2C5F25-24FC-BE57-A9D2-4353EACEF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94847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175603C-A5FE-62EB-99CD-316CB8F726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9678352-9ADD-EE54-6959-48D869A3B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C0BE4BF-3E68-E0EF-D75D-F6F6C100F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9EF74C-7687-82EB-BD00-1DF4FE698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661635-E440-C312-A425-77F825499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47061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973D3D4-E85A-D8FB-998A-C0F65E49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D5D3A50-367A-5BF5-6117-6181B6393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1B7746-F964-B3C7-2E42-B6DC52A2C7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256F6A-170B-CC49-B9A4-2D71A5DB135A}" type="datetimeFigureOut">
              <a:t>2026. 3. 2.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B29DF9-BF36-25F1-3B6C-B6B71178BC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06588D-4BA4-7BE1-B7E8-00B5CFA26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0B21D3-37D8-2B48-B89D-97FEA33FAFE1}" type="slidenum"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0639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C7D67EA-8658-7FC8-9D0F-60CE84863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30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4E81107-78C1-4E77-A214-D9697F923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4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66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E431EDB-692C-D3C1-13DA-370A63509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47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B966C-3F06-0A34-71EB-3554E5A7B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A4E099F-C664-326F-8394-42E4770B0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4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37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ABD24-B4E3-C89B-4C26-B5C7ECFEF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E423CCE-D6EE-2084-E3B6-F2197E3E5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31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40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19E54-2D5F-2447-62BA-242CBA50A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1CB192D-9AD2-B2DB-8EE0-BB5689420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26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07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44520-C803-B0F5-D5EA-2190A084E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83C2262-24A7-A972-7F80-262FFCC51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553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93CE5-3285-6786-2EA4-BE00437F9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431B47C-EFD2-2E3B-6A42-EBB67B16B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44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A4F77-E60B-523A-BAFA-C004B4A0D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07CB3D-FCFC-A983-3D0A-C2D9E3B83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4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632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2A19D-6ED3-A3D2-0610-570D5F0F8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863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997AE-7D5A-2E16-95F4-2384EE885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71F3A4F-C70B-E8B2-8D23-829466EF9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08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259B6-600B-51DC-98DA-9685BE802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04A47C0-106E-50A9-D7AB-4D65870B0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13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0913B-FFE9-AF26-DD27-C718D938C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C91FF35-C4A0-3EF0-D1E5-1F18553E6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88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A81F6-DC2F-762D-C988-7B37BC276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03C1097-1975-7067-BD17-DF33DFD73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6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83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5F933-68C9-6641-9D86-8A6FD088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9F1A0C5-A73B-1EE1-0A72-844549D38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84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8E5F1-B390-545B-2FCD-B06280871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B6B0296-7FB5-1C0C-B6A3-CB5C4D589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3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2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FEF80-7B9D-EE81-6BF7-67AF389CC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B68AB7E-807D-C42C-C6F9-BA0546177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363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8AAA-AF25-6929-1FFC-BECF2E27B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95FE25A-3E8B-1FEE-E4F7-4F4B38C98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82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2A139-01F1-A2E9-2C1B-C1501CD9F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346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DD88B-BAB7-F300-5CBB-92879D211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6304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356F2-12A0-D455-31C3-B51A08ADA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21C71291-0AF3-0BAD-927C-9A90574E3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441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12133-BDAC-4187-F4B0-141B25E8D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6EB993C-90FF-00AF-241D-2327D3EBF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53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0A325-9E3F-52B2-AD38-99083A9C4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655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E6D10-4A0F-FDEE-727C-B73BF12F3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4A853DC-AA5D-A0E3-32E2-D7FC2FD45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32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C5C5E-A719-8E67-D06A-EDCD4D8F0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A1B8974-1697-8FAA-25D5-A0F24595C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9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02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33B19-AA2C-8733-E39C-ACD4E0484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0242B22-DF3E-E4AA-18A1-72996A16C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30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7E2A0-FA2F-6F83-7156-75E57CAC5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A38C6F2-0576-0DE4-6A67-466B44538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81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A9615-5A17-DA47-93E9-C714C3D06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11DAE31-A130-D8B0-A161-4B8A50158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070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55148-548C-F1D6-DC7C-AD499065F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E38970B-E93C-1535-1289-34BF7B533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815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81696-B034-4CB7-E10F-105CE9F6E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FEB2243-1931-BD75-31E8-F7DCD26C8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60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71D75-94E2-6A09-315F-7A573B51C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6A76A30-D45E-6509-D446-98CDE45CE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01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9B225-380D-B41F-22ED-65DAF6F34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0A06DE2-2A0E-E504-2B46-A310B96B8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40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53FAB-7024-7047-DAE0-169D8A0B9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08648F8-780D-950D-CA3E-F7FEC27D9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307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4573B-2113-3D3C-D6D3-8D7F9D5E5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1DE294A-4C43-984C-6141-83D220A05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29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274F50-C6ED-3587-0F45-65E65C212A58}"/>
              </a:ext>
            </a:extLst>
          </p:cNvPr>
          <p:cNvSpPr txBox="1"/>
          <p:nvPr/>
        </p:nvSpPr>
        <p:spPr>
          <a:xfrm>
            <a:off x="1065336" y="6304547"/>
            <a:ext cx="2164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kumimoji="1" lang="ko-KR" alt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완벽한 준비는 없습니다</a:t>
            </a:r>
            <a:r>
              <a:rPr kumimoji="1" lang="en-US" altLang="ko-KR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kumimoji="1" lang="ko-KR" alt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지금 가진 데이터로 시작하십시오</a:t>
            </a:r>
            <a:r>
              <a:rPr kumimoji="1" lang="en-US" altLang="ko-KR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kumimoji="1" lang="ko-KR" altLang="en-US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558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10</Words>
  <Application>Microsoft Macintosh PowerPoint</Application>
  <PresentationFormat>와이드스크린</PresentationFormat>
  <Paragraphs>2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 도상</dc:creator>
  <cp:lastModifiedBy>윤 도상</cp:lastModifiedBy>
  <cp:revision>1</cp:revision>
  <dcterms:created xsi:type="dcterms:W3CDTF">2026-03-02T01:37:39Z</dcterms:created>
  <dcterms:modified xsi:type="dcterms:W3CDTF">2026-03-02T02:50:38Z</dcterms:modified>
</cp:coreProperties>
</file>