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96"/>
    <p:restoredTop sz="94684"/>
  </p:normalViewPr>
  <p:slideViewPr>
    <p:cSldViewPr snapToGrid="0">
      <p:cViewPr varScale="1">
        <p:scale>
          <a:sx n="92" d="100"/>
          <a:sy n="92" d="100"/>
        </p:scale>
        <p:origin x="1088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986AF2-F8DD-EDB1-0C35-9A22C6091A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44C3045-B0DA-AEF0-77FC-46C6694131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F5822D3-5A21-2656-A89A-03E911831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9F74D-3EE6-AB4D-B9C8-B14BB1FD30D7}" type="datetimeFigureOut">
              <a:t>2026. 3. 2.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DDC498B-5701-1D78-304E-B15FEC404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9341402-4BDB-83F6-8B03-40CBC93E1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1BE15-1B98-4448-85D9-730C94CFB41C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595012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8226DC7-491A-2988-EEC9-963D86C3D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1DC18E8-BF99-C198-A8FE-BAF8F3E998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452CF2C-C9AA-3D6D-9BB5-24BFA15A6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9F74D-3EE6-AB4D-B9C8-B14BB1FD30D7}" type="datetimeFigureOut">
              <a:t>2026. 3. 2.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8BDEE5B-104E-9EDD-A32F-94692F59C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2C22F27-FAC9-02C4-C81D-2C778F3FA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1BE15-1B98-4448-85D9-730C94CFB41C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10822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C826BD9-6222-F1D8-DDA1-72EAF258D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3E942EE-B67C-8B5C-B78F-4C215C874F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A7BCEE8-03E4-8C29-D90B-B5BD20415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9F74D-3EE6-AB4D-B9C8-B14BB1FD30D7}" type="datetimeFigureOut">
              <a:t>2026. 3. 2.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180ED8F-1A77-060C-1AC5-0056ABF73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F9A9D2E-8470-4BBA-FC5D-668E195B6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1BE15-1B98-4448-85D9-730C94CFB41C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135845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24F789C-F587-D322-C229-603378822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7401CF-33E5-D3DA-6463-6B9DD8BDD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80A16AD-17C7-B520-CC6A-808EF3B4B3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3D2F176-3553-85CF-9950-B51EA4DC7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9F74D-3EE6-AB4D-B9C8-B14BB1FD30D7}" type="datetimeFigureOut">
              <a:t>2026. 3. 2.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EC90592-DA10-27F9-7154-AC2414BFE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1937767-B8FD-A418-6EC3-896B21F2F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1BE15-1B98-4448-85D9-730C94CFB41C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17094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257E22E-2F38-7844-830F-2659400F4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AFD98A0-7E22-166F-9764-0B30AED63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C88A0AD-4D9E-BBB6-14A9-8733B0C6F5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98AD696-9293-C351-3A20-9CFC430940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00B4AA0-3EE8-8F58-846D-2551828258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96CE87D7-E37C-EF59-8509-823C72D0D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9F74D-3EE6-AB4D-B9C8-B14BB1FD30D7}" type="datetimeFigureOut">
              <a:t>2026. 3. 2.</a:t>
            </a:fld>
            <a:endParaRPr kumimoji="1"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B6ABE06D-1856-686F-E658-FE3588111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61F0F12-662A-5A1B-A0EE-7215B370A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1BE15-1B98-4448-85D9-730C94CFB41C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16538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9FAEB30-676F-A113-F467-9BC8546C7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7B3691A-8323-A5A0-09F0-1FAC4361F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9F74D-3EE6-AB4D-B9C8-B14BB1FD30D7}" type="datetimeFigureOut">
              <a:t>2026. 3. 2.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0E2A98E-B79E-BAC9-0D36-F04F60344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D4CE350-FFA3-A131-DC1A-639C2B61D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1BE15-1B98-4448-85D9-730C94CFB41C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373487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DE92567C-610C-1D17-18DA-6B1914973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9F74D-3EE6-AB4D-B9C8-B14BB1FD30D7}" type="datetimeFigureOut">
              <a:t>2026. 3. 2.</a:t>
            </a:fld>
            <a:endParaRPr kumimoji="1"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24E7DAC0-90E3-898F-4182-30A8B1BB0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30EC7DE-E0AE-A3F4-02D6-DD88C78A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1BE15-1B98-4448-85D9-730C94CFB41C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643199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B50747-AE5A-88FB-8EDF-D6A294154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7BE3E09-A179-AE3B-0071-C1EF70EA8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B5C81E5-1C1B-8E82-8E6A-9FA2F3C67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AA267A6-9F83-AAB3-02F0-5C787B160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9F74D-3EE6-AB4D-B9C8-B14BB1FD30D7}" type="datetimeFigureOut">
              <a:t>2026. 3. 2.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01F1F61-7E99-9939-0CA8-60435492C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74B12E3-3A2E-0ACA-6612-B4B03B786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1BE15-1B98-4448-85D9-730C94CFB41C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105064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C26103-0B42-40D2-C1B6-8E0B9AC74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2E0AB8A-6E73-554A-DEF6-16263B41CE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1538F6A-9BCA-B9C8-D2BC-6551702188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1360514-7E01-72A8-3F11-D295D0C76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9F74D-3EE6-AB4D-B9C8-B14BB1FD30D7}" type="datetimeFigureOut">
              <a:t>2026. 3. 2.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254B66F-9B0A-84DF-5533-9E6AFCF42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9573F9A-ADF4-0155-6145-667689FE6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1BE15-1B98-4448-85D9-730C94CFB41C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18942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54FF263-3DA8-68E5-0255-D18915D3B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FF70631-A34F-3F10-D8F4-905ECB3053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A802200-8AA5-A88D-0F83-02FFB6066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9F74D-3EE6-AB4D-B9C8-B14BB1FD30D7}" type="datetimeFigureOut">
              <a:t>2026. 3. 2.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A4BE7CD-01DB-600D-D0AA-2A0B62FC1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D872474-890B-197A-EA30-6246E9C4D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1BE15-1B98-4448-85D9-730C94CFB41C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051397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372336C6-EC5C-75C6-3766-01A516B602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0348BB3-E976-10CF-30F9-83C1263367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4BDDDE8-B4BC-4A78-C853-169952252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9F74D-3EE6-AB4D-B9C8-B14BB1FD30D7}" type="datetimeFigureOut">
              <a:t>2026. 3. 2.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0DA1634-4510-5C1D-F07F-8167B779D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7BDD074-2CE0-D31B-9A5F-A927D93D8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1BE15-1B98-4448-85D9-730C94CFB41C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881436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81164C9-9600-D511-0E58-0125B6192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2024E53-63A5-8458-5F98-10ED88C3A6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0E552EB-4398-C473-B7EA-3C30CDF8E3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19F74D-3EE6-AB4D-B9C8-B14BB1FD30D7}" type="datetimeFigureOut">
              <a:t>2026. 3. 2.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6CE3539-AF9D-D453-F64D-0071AF713C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67899D5-816C-8887-A0C3-7354AAEC19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01BE15-1B98-4448-85D9-730C94CFB41C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699226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467E154-ABFA-3414-F7BB-248224A76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677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2A13AA1C-D6F4-37B5-C35D-E2F7491113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8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764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9B082-3AC3-4738-5A19-4AC47922F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2BABE4E1-DB81-867C-1898-504B70C4A9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882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CCB5F-C6F8-6551-14F0-F5B07A52C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7164FBE-2E4D-1198-03BE-568BA806E4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3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674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98DD6-BE5B-4084-2927-E634757C5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C60EF38A-64AF-DE0D-5411-A3C0900D7B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373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39419-2828-DC38-D235-21795FCFE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281D1B32-CAED-C159-8681-1A980EBB14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530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5D228-9E11-6648-42A5-92C833195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C454DF87-79DB-B334-7802-CA29BE9639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69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558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F0802-6ED2-9BDE-B0BA-46233C2EF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C4B06EE8-D69F-10CE-8512-6C69400093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4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886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A1CCA-5111-73E2-39B2-D3C391C94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3D7A7E04-2611-54D2-6FDE-80ADC62287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9018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8520C-9454-3CA7-1E6E-2225637BC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1529938-76FF-D065-B513-CB39FB8703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48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F9C682-B0F2-B19B-CCAF-B6DC132BB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A06147DC-07BC-1254-57C0-9B237F7113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7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93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00BA9-B71C-50D1-30AB-D8D518252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D6F54F71-4D32-B7F0-F0AB-F1869E1633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6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1111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826ED-4B65-CED3-ADE0-8A2F8AB61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01024AFF-3494-A349-F82E-B24A72CD21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4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8706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2CE06-350B-F4E7-24A1-C95CE531E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0269427C-DAC0-4E4B-C559-DA81CCBFBD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6131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D1B47A-70DC-34BE-263A-35DEB0292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33BE8226-67FE-BA2D-8A9B-8F0683974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36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9714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4EE92-2766-6A1D-B749-1127CE1AA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02502A2C-C1AC-3243-A457-90221C0C9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4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7908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3F1D2D-9558-0C6E-F921-3B1C1FCA1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7644E81B-877B-D12F-B32B-1AA7B9119A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3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8487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746F7C-D004-E051-189B-68DD38708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96F36D6F-657A-F0FB-0278-565787A462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1495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BA75E-75C0-453E-D2E4-87B0DDFC7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CC6CA7C5-1A06-B305-B65D-B6604C00FD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6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8446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2DB33-94BD-8BF0-E3F5-823EF4415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8C4D54C5-F70D-4E55-7160-FE02CFADA9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4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1885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CFCF0F-A376-32C9-F738-900A32E6A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551B175A-2B66-3481-2905-75D88A67A8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6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0652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67E81-C5F0-A829-2EBC-43E52524E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D67B8FB1-6C9B-5E9A-109A-351679F619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4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0673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E23AB-375C-4DED-5DFE-043124FD1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2DE799A8-F667-B6A8-6C37-1AF8337CA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7597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BB218-D7E1-1697-40BF-69A484C1D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816C1EC9-D8CE-378C-AE46-44344376B1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0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5039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08E796-8303-CA97-EC72-026787364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15E14C3-10E0-232B-3A7C-C18D612CDA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5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5923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3F3E4-CA54-16C4-F18F-8A4F93785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13BCAB89-9DB9-6460-083F-EB8483F2C5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6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3184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62178-1005-3378-4939-7A979C4DB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EC906367-CBCC-3957-2C7B-2E7AAD7E17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4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968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E0DC1-EC8F-B492-6122-D649B9DDE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6E30ADD9-9D2E-4EC0-7B4B-C1C9AE3EB3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693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7831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2FB04-23EC-D492-1991-078508EB7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D3CAB603-F36C-A2B5-5B89-4A2090E93D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69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7565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045F6-C588-AB1A-328B-6A1B5C67F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60AB7FA-F856-622F-4AF8-42515A0F2F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3119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83687-5940-2BCE-7D29-3A300399C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6A7BBE4C-7A0F-9207-87C7-6BB38F43A5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6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411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A9F3A-47AE-B8A4-21AE-CFE2EEE51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4CC97390-B1A2-DD52-0F00-7C76B9781F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693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7798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AEFE8-B809-E45A-16DE-A01BA4B4F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F44863CE-95DB-44A6-32A2-F1386DEC04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712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9314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5666C-EE10-605E-080E-644C31038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6D2863DF-6009-331C-BE36-D10724896F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302836" cy="6863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9769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2EBCD-F35F-67D6-BC46-476271F93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2B04A52-9C6B-78BF-7F5B-10F0472569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26"/>
            <a:ext cx="12192000" cy="6813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934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0</Words>
  <Application>Microsoft Macintosh PowerPoint</Application>
  <PresentationFormat>와이드스크린</PresentationFormat>
  <Paragraphs>0</Paragraphs>
  <Slides>35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35</vt:i4>
      </vt:variant>
    </vt:vector>
  </HeadingPairs>
  <TitlesOfParts>
    <vt:vector size="38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윤 도상</dc:creator>
  <cp:lastModifiedBy>윤 도상</cp:lastModifiedBy>
  <cp:revision>2</cp:revision>
  <dcterms:created xsi:type="dcterms:W3CDTF">2026-03-02T04:31:59Z</dcterms:created>
  <dcterms:modified xsi:type="dcterms:W3CDTF">2026-03-02T05:08:52Z</dcterms:modified>
</cp:coreProperties>
</file>