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83"/>
    <p:restoredTop sz="94637"/>
  </p:normalViewPr>
  <p:slideViewPr>
    <p:cSldViewPr snapToGrid="0">
      <p:cViewPr varScale="1">
        <p:scale>
          <a:sx n="89" d="100"/>
          <a:sy n="89" d="100"/>
        </p:scale>
        <p:origin x="106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53849A-0F24-DFD8-2D01-397A7B115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3C974A-816A-4A44-6EA5-67D1EADBF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309CBE-F3CC-B226-246E-C57153CFA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D64BF6-5E66-EEB2-425A-2AC3A7217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06D559-FF9E-1B2B-0091-1AA39C28D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76119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384C6C-D7BF-9703-1A6A-145833F7F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1A60A4-337E-9639-8104-D431FFAA5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285F8C-4AB0-EB17-C54A-025738421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060465-C421-2430-F506-834804C4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F09162-B580-8CE2-E577-98F3928C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0906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5DBFF7-9C75-9270-E23F-C805B18AF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07AE97-488D-EA13-BB7A-5FB4B9D7B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683B6F-6C64-FBF4-4FAD-E45705453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ADAAD5-E2E5-9E75-8F36-5C274C4B4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38344F-8C30-5F2D-77C1-99FC4C539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9335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B3EC00-F3C0-FAFB-A57F-560CE21F4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B775B1-3D21-BDB7-06C4-A1144DF34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844551-E407-DA77-040C-FA6B951B6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CB9DEF-771A-1C6F-BC81-60105C022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4E5A998-7D8C-2BBE-61BD-F0F5A8035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C8B217D-145A-0D4C-8E98-F0587E3D0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0215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5EB349-5AF9-6A9A-A39F-BFBF3DA0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D29EC7-E3A7-509C-C6D7-7564579EE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B4A52EF-F73A-A021-4F56-3715950BF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9DE5048-D040-FE05-FABF-DA7C999E8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FD242B0-DCF1-1ABF-A643-535D0FD36B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9EFB998-A218-FC9E-194D-718184AF0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F456893-12AC-81BF-EE1B-4B984011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1F4C47C-9689-59DA-DB63-48E37049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4015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014EFE-8322-3E88-17FD-514B9D95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EFE7388-EE7F-68F8-304F-DBD5FCFF1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08EEE68-34E5-2FD1-2DFE-2AC7927D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2930956-998F-4F91-2437-F09DC8DAE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3001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B90E4DB-AF0A-BCB8-D535-2018D3782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97FC941-3B35-0D36-8358-EB58312D4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011DDC-88C2-FE5A-14D2-A8E3D682A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9468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7353F4-58B4-BF89-7A2B-62DF7939E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141D83-5608-7E23-4F40-ECE1A2659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812203-D8FE-7F79-E7C7-381865464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F973011-0219-C6E1-7CF8-40550009E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9E5C04-31DF-A370-41FC-3699D5849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6E2B71-9202-05C8-B6DB-9818BF58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4435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1CCB23-18EF-E39F-8EB0-3C90860FA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1FB42C3-D785-ACAA-5828-75D9959CF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A9FC877-F4F2-1101-9A6B-6A9245742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8980A41-1B90-7BDB-14DD-5E434D0D4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A606AD-1B4D-C601-D4D2-D94DC429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C166004-5EEE-3380-4E52-B1B1760A5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1048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CB8D62-16D5-BBD0-B14B-91F76ABBE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8974444-D30E-FA59-A100-C9D660C38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5DBF78-13DD-A2F5-8283-26BFDAECE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F50B69-C37D-41E3-61AA-43A5CEDF7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19C4E5-1342-BC88-A649-B37812CF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3434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49E2DAA-DAB8-9DDE-D87A-0DDD2C1FF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AEC0BC6-45B6-5FB7-046B-2D5C37F63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1D4C29-5FD3-E003-7C1A-5BF3B098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D3B0A0-09C5-2FEB-C05F-E81D8B1F6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F7EFDE-4989-564F-13B8-FF55AD4B6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7372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3D84049-279B-5367-CD90-E7E523AE8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147B7A-3ED9-9B85-764A-690847DDC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E18D5A-AFD4-C43D-4BFA-DA7B01B2E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FF4C9-C468-464D-8D7B-A6ADE413CE69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F97995-AB5F-EAFD-C0CB-978847655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ABA0B8-0315-67F2-1247-2AA3D3DA4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3F57C4-3849-6641-AB20-D4DB4BBB2836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954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A99DA84-445B-0C69-D741-84907494C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8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3A447EE-1E5C-B159-8686-2FF5D2C03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75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0D95F-7519-A4CD-34D1-3A0B35018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D18BA55-22F8-66F4-4212-3293F5DD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8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AB955-D22D-D17F-D079-568813CED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B0F0C51-DA09-F3E8-7A7A-B997EE191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36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42159-8F45-2961-C21E-D05B7A310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F0B98EC-07DA-E0A6-F580-824124DE0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76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9B59C-132F-2772-CC6A-44740F339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9C53EF3-FF07-5801-C684-7C184D840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5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821B6-5E6F-4266-DA38-701317BD3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4BA2AA2-3116-AC61-3567-2C2EE54B3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34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9D76A-C618-E25B-1D72-5CCDAC18C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07C58E3-0A06-8B20-F4F1-C0E035F9D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4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4DFB1-47CA-F451-D1ED-264DA6042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5EAF57F-1D96-2152-2274-3A8001488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6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8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7BBF4-2231-EBF1-4793-F8CAA516B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6E26943-73F1-BC35-DD44-0E7EC2392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09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D47C1-E719-163C-A71C-829CDD958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E33C82D-5ADE-1DCE-7671-EBB29F1FF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52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B2CA5-D0E6-1AC6-8F9D-7EAA8C328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ECD430-8177-9E3F-DBA8-6CFE8D721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80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449E-80A1-CCBD-1D46-2162021ED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542B60E-D0AE-37A5-5D44-1BAB1B698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93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5D57A-BCBC-6D51-BD8D-B622DA7E3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28506BA-B4B1-633F-3685-8C955478C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80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B011A-1760-37E8-8BE6-A9CC19EE0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BE47F96-58A6-EDDC-A38B-5A1784D61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05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27E79-98D4-3FF0-6123-F09A9A3B9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EAC515A-BF47-FABC-476C-F07A130A1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87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8FCF5-F182-FC92-8B0F-E52017BB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66C9543-6F1C-D6B4-138F-B42989E2A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33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0C822-C5A7-E869-2B6A-8FCCAA006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E8E592D-F774-FEC3-F5F6-449F72E99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20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BE990-CBC4-0BEC-8450-2212CD46E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DBE5BA0-A318-F114-A5AC-D39015BB4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57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C7839-C1BF-54F6-BE9C-8D8DBA67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FD135ED-62E8-C125-9A0F-C22692E79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46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D4161-4D48-5527-DACD-F1A60B98B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7266659-232C-86DC-9DD4-7DB5D019C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2B8B9-F4F0-48DD-55FE-899026AB4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DFCDB6-99C2-01F8-8FD0-A48376310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48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C4E72-4B71-E42A-879E-09C4BA79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DADAEAD-AE85-78EF-723F-85D329D17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71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39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ED3F4-167C-0D5F-0A6D-A9B57FCE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9F958F0-A6D0-06C3-5D1E-C0FF560B4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62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E8559-9A6E-1D4E-91DF-A6DD284DF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B20D191-58A3-5551-6E99-3693AE681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35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54773-653B-5BB8-4C99-B1B51DB8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39514AF-6029-0FED-1047-3803D07C5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94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18BC3-075B-DE80-24CC-D50C33217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F5AF479-84F1-EC47-D338-37C02AD34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35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099FE-00BA-939F-35F3-4EAB380B2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98D1814-D957-400A-1C68-4D9DD1287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740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C0AAA-DE68-D560-DD8F-45F45194B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2BEB660-E3D7-31D3-3E01-40EA031AE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23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62888-A870-8B9D-6BB8-C0139F48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B47D3CC-1FF4-4B91-A568-840CEF2E6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14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2A235-021C-8BC0-4778-DAC2E7D62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EAC2B44-0127-5345-AD12-A2AFEA579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42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D7FAF-7BB2-FA24-3BC6-E1EB3DF18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BBF5C18-C832-C306-6B3F-E008FD475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79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D0378-C204-71C4-1F07-A9DC62F8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57B1420-97BC-C434-A7EE-00534D069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5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2EBCB-AD6D-6E89-9DB0-986A2640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959AC11-06D8-9B51-6F23-4520B9627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82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DDA5B-7CB0-8EDA-3C52-3075E0D2D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888AA57-046E-6A93-C2C7-D63626E52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74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Macintosh PowerPoint</Application>
  <PresentationFormat>와이드스크린</PresentationFormat>
  <Paragraphs>0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2</cp:revision>
  <dcterms:created xsi:type="dcterms:W3CDTF">2026-03-02T02:51:27Z</dcterms:created>
  <dcterms:modified xsi:type="dcterms:W3CDTF">2026-03-02T03:30:34Z</dcterms:modified>
</cp:coreProperties>
</file>