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1"/>
    <p:restoredTop sz="94658"/>
  </p:normalViewPr>
  <p:slideViewPr>
    <p:cSldViewPr snapToGrid="0">
      <p:cViewPr>
        <p:scale>
          <a:sx n="88" d="100"/>
          <a:sy n="88" d="100"/>
        </p:scale>
        <p:origin x="648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345123-C6F2-35CA-B00F-024D36E48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013DC33-AB10-9F81-AD87-16AAF7E89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62B0E6-1F94-F5CC-B9C6-44F09FAC9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D514ED-88CF-CC92-42B1-9F39C413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FF7873-18F0-BC56-F306-78D134EC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3315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4191B0-F768-185F-8495-C7F57F93A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BA8FE90-BDA2-5535-16DD-E3FFFD896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BB26CD-313D-7016-A979-A80DAEAEF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2837C1-9243-2487-3C1F-82B74F45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BDEE05-3FDB-A7F6-65C8-A6FE9180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454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F2FAC9-0BE2-CA00-5400-2882DC0FD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FF86C4-AFE0-78BF-9BB0-B97F2377D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770083-31EA-93C1-D826-160533812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BEF4D4-B591-727D-3794-DD5811C0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1C5513-8033-6DDC-48DD-FD1DD362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2645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5E3713-C714-6B66-0FE2-1D778A1C8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0757D3-341B-0954-B70D-6B501501D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920A18C-E6AC-52F3-ADE2-4F410CCB2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235FA1-51A3-5E7F-B066-E7C5AA475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DE92F0-FDDB-D6A9-56EE-404795347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F5F6A6-2FF0-F394-5642-7D22AD72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6454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BC53E9-7DD3-EB47-CBBA-3E204EC79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C523AA-222A-27F4-3167-0493426B2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46A796E-0773-8D9E-72B0-84944F276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93C643C-1839-63AF-6493-5112C02B9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CFFF703-ADEE-8249-5DA2-D5480CC89C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FFB4E38-86B4-7DD8-1941-771895DE8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E57533D-A32D-230D-44EC-CD43469C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E55D5B7-0D4C-6C07-B299-5845D32B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58627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62C9FE-B4B3-699A-3786-3DA9E349E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6141A61-4050-F40A-A15B-9D703F18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841F120-259E-00FB-CA3C-DC8DC6FD3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40E7300-50C9-E021-BB33-123F9A08C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4726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1615727-1CB6-3405-CCB7-DB33F1829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EBC2014-CA53-A8BB-0392-72F499E2C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1DD71A-35EC-2B32-A723-1A876032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88689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ECBE53-10A8-D354-81CF-9948A050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687F90C-709D-E362-4636-62BE96CF3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9D4E9A-265C-8957-735F-6A43A5E84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AD303DC-4D0F-BAEA-42C9-5D068C68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2AF5B6-35BA-CCC7-ADAE-4E8FB17C2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F017F6E-BBEA-694D-189E-6C4D9EFFF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846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65A10A-8F8D-CA28-8BA0-AAC2C8B9A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AAE4D4D-A707-C482-BEE2-E89F6652F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2414FDD-71B6-6D43-7F05-6D6CB59FD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DE8D5C6-C594-3D4F-1CA0-11640F562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DF5D1E-F492-0427-FDBE-F93A27DEE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B9C8A8-37B6-7B8E-07D5-B60F7C2B8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8279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D17EEC-7454-6130-2ED4-F451CCD7D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28EB7B6-15D0-F462-AC50-524E3176A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DEB191-A492-7150-DC19-4DB5FE89D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D416E-D9BE-E63C-9E36-BAC77EED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0D1122-BC75-2C82-ED9F-5239D40F7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5938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9D8B24B-9585-A8E8-A9F7-374A27054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75FCC5-9C04-3340-BC05-2B9E70D15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9C122E-13AF-091C-1627-2C79792D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FC0C42-5233-B1EA-5F0B-675D1E00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5598271-D51C-3C3F-FDD6-F93EEA11E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1013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633E7F2-7631-6284-E7E3-6E9D737D9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980C934-2988-C1A8-238D-F2EDC5F3A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5CF11D-6C48-E287-F4AE-79247FFCF6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14E292-ABE9-BE4F-97D5-FAD171CF2FBD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15F668-50B9-6405-6696-187A9E524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CBE4B2-D0F0-1002-7186-8A9889829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E7DF31-D6D5-3048-A90E-B0A7FFCBFA4B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383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687E90D-D00F-2D64-4636-F7A9AEAF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8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A05E28B-2B82-DCF0-F1A7-5825ED82D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5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807D9-51EA-9F3F-B709-87CC8C0B2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2344AE5-56D8-5D48-13DA-A45F1CE76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2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17E5-A506-B212-6523-D5435D306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23E5249-19BD-60CC-4B3E-22ED50952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21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F37CC-270E-669C-FD86-32B01B6E1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1B0337D-ED80-69A0-84EB-88EF1E1E5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05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57E92-9328-4907-BE4D-431168F1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FDFE4A0-34EF-31E8-2FF8-0A87C5E42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1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20B39-0C7C-C459-921C-A7CF32BE9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D8B13B2-2A82-6652-8828-9FB9F8E3D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21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74B1E-FAC7-FA3C-37FB-A7368FCAC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20F8566-548C-953A-6F60-870C161F2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28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C36E6-EA07-82EF-6E60-D8B0A4283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C25425C-11DD-E6AB-6610-BF7AF8577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9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9EE75-122B-DB5C-0483-A509BCF7B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3C3200D-B5D8-0963-C899-049C611D2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56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1A29-8981-1FAE-663E-A326EBC30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AD89836-C344-004F-6D35-1C713690E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5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FFCE7-AA6D-0D01-7276-78015B8C8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D5C1266-BE8A-D15C-211B-543D96977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7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E674F-75EE-220F-4000-39F19AAC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EFDC624-7942-3690-AA7B-63989045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07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A4097-A4D6-6BB2-18D7-354056119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D2862A9-6D5C-A622-BCFD-DEA9EFFD2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68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4BE3-A8B5-8E0C-97C4-D10433A8F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F565748-8EC9-F2E3-4DCF-82C941570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44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FBD90-1EC9-4F5A-B29F-2444BE137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3BF1858-7359-9031-4349-DB95AF29D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30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1A3C5-433F-2761-6E38-8581014C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BF27BC0-2539-2101-B9A3-C47B07D2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56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2EC5A-12EC-6AA3-A33C-A58FD618D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4AE87C9-C972-6CDA-A044-9D4299FD3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64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1BB11-FACB-F951-BB1B-D317EC72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C0BAF83-3D72-1010-ACA8-ED8399809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36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42E32-0FEF-E9AA-DA10-0AC82A08E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8CFC993-2C37-E86B-3F0D-1E4CA4DDF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96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69793-C682-7CB4-0C72-10F66DB91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438EB4C-9427-AF64-2C57-1AA8B050B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235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51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94812-7D1A-847B-80CF-5EB6B47D7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2BB9777-B2BE-0882-C885-C67EA083A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69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F6350-EDDD-DD2A-A1C6-3304DBD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C371111-F9C1-5AB1-2635-CDC2195BA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86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3D1F6-448C-D21B-449B-DF00AD9D9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A62B7C5-D081-69B5-FEB7-A8209C6AC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60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9F48-4960-8C97-7EE8-F2F5C7880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CD3DC4B-8891-7D9F-3A87-5641DB600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76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62A8A-659A-850A-8E54-6A7E3907F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DD7D2C-EE01-9C66-4549-3EAD9F147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86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CD2F-1339-5CB2-B3EF-1E3B6CC40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5ABDF29-F0D9-1887-8D7A-8E1C82FC9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34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FFD7-C1DA-878B-9745-14D8FC0A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46D01C7-6878-483F-C606-96CC52727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84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F6C98-178E-613A-5D8E-1224D9022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7CE77B4-3221-A4B7-3CBC-150F6E67D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68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03CD1-4524-CE64-50CC-AF8A4E6C6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7DBCCED-D068-3752-C9B1-2217D9680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3600" cy="68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51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22758-4DE6-30B5-75EF-00FA851D0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58F670C-3B84-4244-D061-F267FEB2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79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5015B-B92F-EEED-59C1-9A2ACD497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AFB4955-0D02-3BF7-D52A-CA1FB4739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45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08FED-8093-D17F-A89E-F0791C94B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8DCDDC8-97A0-C33B-A52D-F878D4CD1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19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F5AB-B29D-0224-C30B-3504EAC0A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E97799A-B589-BD9D-6B26-5985874BD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16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ED065-3FD7-8084-C9B4-CFAB9312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D8AC65A-35EB-EA97-EC83-9CEE9A047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56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34FC3-F9CA-EDED-499D-06FCC952E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F0E5901-FB98-15BA-01FC-FDB39FCD5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35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76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0CD30-D264-7788-F2F4-8199C9BE6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793A820-ADF4-6E0E-37D6-8B7994C68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61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9E8BA-3187-C683-65DE-65103A191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9ED41BE-7D7C-19BF-C8DB-6C47A27E0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8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Macintosh PowerPoint</Application>
  <PresentationFormat>와이드스크린</PresentationFormat>
  <Paragraphs>0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2</cp:revision>
  <dcterms:created xsi:type="dcterms:W3CDTF">2026-03-02T03:52:38Z</dcterms:created>
  <dcterms:modified xsi:type="dcterms:W3CDTF">2026-03-02T04:30:21Z</dcterms:modified>
</cp:coreProperties>
</file>