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[오프닝] 안녕하세요. 오늘 강의 주제는 '우리 팀만의 AI 지식 창고 만들기'입니다.</a:t>
            </a:r>
          </a:p>
          <a:p/>
          <a:p>
            <a:r>
              <a:t>이 주제는 리더십 분과와 실무자 분들 모두에게, 우리 조직이 AI를 어떻게 도입하고 운영할지 방향을 잡는 데 도움이 되도록 구성했습니다. 오늘은 참여형 활동 없이 진행합니다. 대신 사례 해설과 체크리스트, 적용 시 유의할 점을 중심으로 정리해서, 들어가셔서 바로 팀 단위로 논의할 수 있는 요약본을 가져가시는 것이 목표입니다.</a:t>
            </a:r>
          </a:p>
          <a:p/>
          <a:p>
            <a:r>
              <a:t>[목표] 30분 안에 다섯 가지를 짚고 넘어갑니다. 첫째, 왜 이 주제가 중요한지, 둘째, 반드시 지켜야 할 핵심 원칙과 개념, 셋째, 실제 사례를 통해 적용 포인트를 이해하고, 넷째, 리스크와 대응·체크리스트, 마지막으로 오늘부터 실행할 다음 행동 하나까지요. 각 파트에서 핵심만 짚고 넘어가겠습니다.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[전체 구성] 오늘 흐름은 다섯 파트로 이어집니다.</a:t>
            </a:r>
          </a:p>
          <a:p/>
          <a:p>
            <a:r>
              <a:t>  · 1) 왜 필요한가</a:t>
            </a:r>
          </a:p>
          <a:p>
            <a:r>
              <a:t>  · 2) 핵심 개념/원칙</a:t>
            </a:r>
          </a:p>
          <a:p>
            <a:r>
              <a:t>  · 3) 사례로 이해하는 적용 가이드</a:t>
            </a:r>
          </a:p>
          <a:p>
            <a:r>
              <a:t>  · 4) 리스크/체크리스트</a:t>
            </a:r>
          </a:p>
          <a:p>
            <a:r>
              <a:t>  · 5) 요약 &amp; 다음 행동</a:t>
            </a:r>
          </a:p>
          <a:p/>
          <a:p>
            <a:r>
              <a:t>첫 번째 파트에서는 이 주제를 왜 알아야 하는지, 리더십 관점과 실무자 관점에서 각각 짚겠습니다. 두 번째에서는 핵심 개념과 원칙, 실행할 때 지켜야 할 프레임워크와 좋은 예·나쁜 예를 비교합니다. 세 번째에서는 실무에 가깝게, 사례 두 가지를 해설해서 적용 포인트를 이해하시고, 표나 체크리스트로 정리된 내용을 함께 보겠습니다. 네 번째에서는 리스크와 완화 전략, 현업 적용용 체크리스트, 팀 단위 롤아웃 방법을 다룹니다. 마지막 파트에서는 오늘 내용을 요약하고, 오늘부터 하나만 실행할 다음 행동을 제안합니다.</a:t>
            </a:r>
          </a:p>
          <a:p/>
          <a:p>
            <a:r>
              <a:t>[안내] 참여형 활동은 없고, 강의와 사례 해설, 체크리스트 중심으로 진행하니 편하게 들으시면 됩니다. 슬라이드와 발표자 노트를 나중에 공유하시면 팀 회의에서 그대로 활용하실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'1. 왜 이 주제를 이해해야 하나' 파트로 넘어가겠습니다. 부제는 '리더십부터 실무자까지'입니다.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'리더십 관점: 왜 중요한가'를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개인 역량이 아닌 ‘팀 자산’으로 전환해야 지속가능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중복 작업(같은 프롬프트 재발명) 비용 절감</a:t>
            </a:r>
          </a:p>
          <a:p>
            <a:r>
              <a:t>    우선순위 도출, 실행 속도 향상, 리스크 사전 인지 같은 효과를 목표로 두는 사례가 많습니다.</a:t>
            </a:r>
          </a:p>
          <a:p>
            <a:r>
              <a:t>  · 또한 검증된 템플릿은 품질/리스크를 동시에 관리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그리고 사내 지식의 누적이 조직 경쟁력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공유 문화는 변화관리의 핵심 장치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다음 슬라이드에서는 실무자 관점에서 '무엇이 달라지나'를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'실무자 관점: 무엇이 달라지나'를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좋은 프롬프트를 공유하면 내 일이 쉬워짐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남의 템플릿을 쓰면 빠르게 숙련 가능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사내 챗봇/검색이 있으면 물어볼 곳이 생김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실패 사례도 공유하면 같은 실수를 줄임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함께 성장하는 경험이 동기부여가 됨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이어서 '흔한 오해 vs 현실'을 좌우로 비교해 보겠습니다.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'흔한 오해 vs 현실'를 좌우로 대비한 겁니다.</a:t>
            </a:r>
          </a:p>
          <a:p/>
          <a:p>
            <a:r>
              <a:t>왼쪽 '오해'에는 이런 이야기가 많습니다. 공유하면 내 경쟁력이 줄어든다; 프롬프트는 사람마다 달라서 공유가 무의미; 지식창고는 만들기만 하고 안 쓴다; 정리는 나중에 해도 된다</a:t>
            </a:r>
          </a:p>
          <a:p/>
          <a:p>
            <a:r>
              <a:t>오른쪽 '현실'에는 이렇게 정리할 수 있습니다. 공유는 ‘표준’과 ‘시간 절감’을 만든다; 템플릿+변수로 재사용 가능; 검색 가능/업데이트 규칙이 핵심; 정리는 ‘업무 과정’에 붙여야 지속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'기대 효과(정량/정성)'를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템플릿 재사용으로 문서 품질 표준화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신입/전배 온보딩 시간 단축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보안/검증 규칙의 내재화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그리고 아이디어/사례 축적으로 혁신 속도↑</a:t>
            </a:r>
          </a:p>
          <a:p>
            <a:r>
              <a:t>    우선순위 도출, 실행 속도 향상, 리스크 사전 인지 같은 효과를 목표로 두는 사례가 많습니다.</a:t>
            </a:r>
          </a:p>
          <a:p>
            <a:r>
              <a:t>  · 마지막으로 개인 만족도/협업 신뢰↑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이어서 Part 2 핵심 개념과 원칙으로 넘어가겠습니다.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'2. 핵심 개념과 원칙' 파트로 넘어가겠습니다. 부제는 '이것만 지키면 실패 확률이 줄어든다'입니다.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'핵심 개념 6가지'를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템플릿(목적/입력/출력/검증) 구조화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두 번째로 태그/카테고리로 검색 가능하게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예시(좋은 입력/좋은 출력) 포함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버전 관리(업데이트 로그)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검증 체크리스트를 함께 저장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사내 챗봇은 Q&amp;A + 자산 추천 허브</a:t>
            </a:r>
          </a:p>
          <a:p>
            <a:r>
              <a:t>    이 한 줄이 뒤에 나오는 사례와 체크리스트의 출발점이 됩니다.</a:t>
            </a:r>
          </a:p>
          <a:p/>
          <a:p>
            <a:r>
              <a:t>다음은 실행 프레임워크, 즉 권장 루틴을 단계별로 보겠습니다.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'실행 프레임워크(권장 루틴)'를 단계별로 정리한 겁니다. 팀에서 새로 시작할 때 이 순서를 템플릿으로 쓰는 경우가 많습니다.</a:t>
            </a:r>
          </a:p>
          <a:p/>
          <a:p>
            <a:r>
              <a:t>  1단계: 팀 공통 업무 5개 선정</a:t>
            </a:r>
          </a:p>
          <a:p>
            <a:r>
              <a:t>    많은 사례에서 이 단계를 건너뛰었다가 뒤에서 재정비한 경우가 있습니다. 순서를 지키는 편이 안전합니다.</a:t>
            </a:r>
          </a:p>
          <a:p>
            <a:r>
              <a:t>  2단계: 각 업무 템플릿 1개씩 수집</a:t>
            </a:r>
          </a:p>
          <a:p>
            <a:r>
              <a:t>    조건을 먼저 맞춰 둔 팀이 나중에 속도와 품질에서 유리한 경우가 많습니다.</a:t>
            </a:r>
          </a:p>
          <a:p>
            <a:r>
              <a:t>  3단계: 형식 통일(메타/변수/예시)</a:t>
            </a:r>
          </a:p>
          <a:p>
            <a:r>
              <a:t>    짧은 주기로 한 번 돌려 보는 방식이 장기 일정만 잡는 것보다 성공 비율이 높은 편입니다.</a:t>
            </a:r>
          </a:p>
          <a:p>
            <a:r>
              <a:t>  4단계: 검증/보안 규칙 삽입</a:t>
            </a:r>
          </a:p>
          <a:p>
            <a:r>
              <a:t>    이 단계에서 나온 결과를 다음 단계 입력으로 쓰면 일관성이 생깁니다.</a:t>
            </a:r>
          </a:p>
          <a:p>
            <a:r>
              <a:t>  5단계: 게시(위키/게시판) + 태그</a:t>
            </a:r>
          </a:p>
          <a:p>
            <a:r>
              <a:t>    측정 가능한 지표를 하나라도 두면 개선 여부를 판단하기 쉽습니다.</a:t>
            </a:r>
          </a:p>
          <a:p>
            <a:r>
              <a:t>  6단계: 주 1회 ‘템플릿 개선’ 10분</a:t>
            </a:r>
          </a:p>
          <a:p>
            <a:r>
              <a:t>    많은 사례에서 이 단계를 건너뛰었다가 뒤에서 재정비한 경우가 있습니다. 순서를 지키는 편이 안전합니다.</a:t>
            </a:r>
          </a:p>
          <a:p/>
          <a:p>
            <a:r>
              <a:t>이 순서를 팀 체크리스트로 고정해 두면, 새로 참여하는 분도 같은 기준으로 따라할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'좋은 예 vs 나쁜 예 (짧은 비교)'를 좌우로 대비한 겁니다.</a:t>
            </a:r>
          </a:p>
          <a:p/>
          <a:p>
            <a:r>
              <a:t>왼쪽 '좋은 예'에는 이런 이야기가 많습니다. 템플릿에 변수 자리 표시; 좋은 예시(입력/출력) 포함; 사용 시 주의사항/검증 포함; 태그로 검색 가능</a:t>
            </a:r>
          </a:p>
          <a:p/>
          <a:p>
            <a:r>
              <a:t>오른쪽 '나쁜 예'에는 이렇게 정리할 수 있습니다. 본문만 덩어리로 공유; 사용 맥락(언제/누가)을 누락; 보안/검증 없이 공유; 중복 템플릿 난립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'자주 하는 실수'를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템플릿 표준 포맷이 없음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업데이트/소유자 부재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검색/태그 없이 저장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공유가 ‘평가’가 되어 참여↓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사내 챗봇과 연결하지 않음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Part 3으로 넘어가서, 사례로 이해하는 적용 가이드를 다룹니다.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'3. 사례로 이해하는 적용 가이드' 파트로 넘어가겠습니다. 부제는 '참여형 활동 없이도 이해되는 예시 중심'입니다.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'사례 1) 프롬프트를 ‘템플릿’으로 표준화'를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요청의 역할/관점: 프롬프트 라이브러리 편집자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핵심 입력 요소: 목적·대상·제약·데이터·출력 형식(표/목차/분량)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출력 통제: 결론 먼저, 근거/리스크를 함께 요청하면 품질이 안정화됨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그리고 짧은 예시 문장(참고): "아래 프롬프트를 팀 공유용 템플릿으로 바꿔줘. / - 목적(1줄)"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포인트: 변수는 [대괄호]로 표시</a:t>
            </a:r>
          </a:p>
          <a:p>
            <a:r>
              <a:t>    한 줄로 요약하면, '조직에 왜 필요하고 어떻게 쓰면 좋은지'가 드러납니다.</a:t>
            </a:r>
          </a:p>
          <a:p>
            <a:r>
              <a:t>  · 포인트: 검증 체크를 기본 포함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포인트: 사용 상황을 써야 재사용됨</a:t>
            </a:r>
          </a:p>
          <a:p>
            <a:r>
              <a:t>    구체적인 사례나 수치를 하나만 덧붙여 주면 청중이 '우리 일'로 받아들기 쉽습니다.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'사례 2) 사내 챗봇용 Q&amp;A/가이드 생성'를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요청의 역할/관점: 사내 챗봇 지식베이스 작성자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핵심 입력 요소: 목적·대상·제약·데이터·출력 형식(표/목차/분량)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출력 통제: 결론 먼저, 근거/리스크를 함께 요청하면 품질이 안정화됨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그리고 짧은 예시 문장(참고): "주제: [주제] / 직원들이 자주 물을 질문 10개를 만들고,"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포인트: 질문은 실무자의 언어로</a:t>
            </a:r>
          </a:p>
          <a:p>
            <a:r>
              <a:t>    한 줄로 요약하면, '조직에 왜 필요하고 어떻게 쓰면 좋은지'가 드러납니다.</a:t>
            </a:r>
          </a:p>
          <a:p>
            <a:r>
              <a:t>  · 포인트: 주의사항(보안/검증)을 붙이기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포인트: 관련 템플릿을 추천하도록</a:t>
            </a:r>
          </a:p>
          <a:p>
            <a:r>
              <a:t>    구체적인 사례나 수치를 하나만 덧붙여 주면 청중이 '우리 일'로 받아들기 쉽습니다.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표는 '지식 창고 카드(예시 포맷)'를 정리한 겁니다. 열은 필드, 예시이고, 각 행은 비교할 항목 하나입니다.</a:t>
            </a:r>
          </a:p>
          <a:p/>
          <a:p>
            <a:r>
              <a:t>  예: 제목 | 회의록 요약(결정/액션)</a:t>
            </a:r>
          </a:p>
          <a:p>
            <a:r>
              <a:t>  예: 변수 | [메모], [참석자], [기한]</a:t>
            </a:r>
          </a:p>
          <a:p>
            <a:r>
              <a:t>  예: 출력 | 표(결정/담당/기한)</a:t>
            </a:r>
          </a:p>
          <a:p>
            <a:r>
              <a:t>  예: 검증 | 수치/이름 원문 대조</a:t>
            </a:r>
          </a:p>
          <a:p/>
          <a:p>
            <a:r>
              <a:t>조건에 따라 값이 달라질 수 있으니, 수치나 기간은 회사 상황에 맞게 보정해 보시고, 팀에서 조건을 함께 확인하면 오해를 줄일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'결과 품질 검증 체크'를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사실/수치/고유명사는 원문 대조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누락된 가정이 없는지 질문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대안 2개 이상 비교 요청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리스크/반론을 함께 요청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'4. 리스크 &amp; 체크리스트' 파트로 넘어가겠습니다. 부제는 '안전하게, 팀 단위로 굴리기'입니다.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'리스크와 완화 전략'를 좌우로 대비한 겁니다.</a:t>
            </a:r>
          </a:p>
          <a:p/>
          <a:p>
            <a:r>
              <a:t>왼쪽 '리스크'에는 이런 이야기가 많습니다. 기밀/민감정보가 공유됨; 품질 낮은 템플릿 확산; 관리 부재로 방치; 공유 문화 저항</a:t>
            </a:r>
          </a:p>
          <a:p/>
          <a:p>
            <a:r>
              <a:t>오른쪽 '완화'에는 이렇게 정리할 수 있습니다. 공유 전 마스킹/가이드; 검증된 템플릿만 ‘추천’ 표시; 소유자/업데이트 주기 지정; 칭찬/학습 중심 운영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'체크리스트(현업 적용용)'를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템플릿에 목적/상황/변수가 있는가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예시 입력/출력이 있는가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검증/보안 체크가 있는가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그리고 태그가 붙었는가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소유자/버전이 있는가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마지막으로 요약과 오늘부터 실행할 다음 행동을 정리하겠습니다.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'팀 적용(롤아웃) 방법'를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초기: 5개 템플릿으로 시작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운영: 주간 공유 10분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품질: 추천/검증 배지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그리고 확장: 챗봇이 템플릿 추천</a:t>
            </a:r>
          </a:p>
          <a:p>
            <a:r>
              <a:t>    이 부분을 놓치면 뒤에서 다루는 적용 가이드와 연결이 어려울 수 있습니다.</a:t>
            </a:r>
          </a:p>
          <a:p/>
          <a:p>
            <a:r>
              <a:t>마지막으로 요약과 오늘부터 실행할 다음 행동을 정리하겠습니다.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'5. 요약 &amp; 다음 행동' 파트로 넘어가겠습니다. 부제는 '오늘부터 1개만 실행'입니다.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'핵심 요약'를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지식은 공유될 때 자산이 된다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템플릿 표준화 + 검색 + 검증이 핵심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또한 운영(업데이트) 없으면 방치된다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오늘 행동: 내 템플릿 1개를 표준 포맷으로 올리기</a:t>
            </a:r>
          </a:p>
          <a:p>
            <a:r>
              <a:t>    이 부분을 놓치면 뒤에서 다루는 적용 가이드와 연결이 어려울 수 있습니다.</a:t>
            </a:r>
          </a:p>
          <a:p/>
          <a:p>
            <a:r>
              <a:t>다음 슬라이드에서 이어서 설명하겠습니다.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058400" y="548640"/>
            <a:ext cx="1280160" cy="128016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1554480"/>
            <a:ext cx="2011680" cy="201168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560320"/>
            <a:ext cx="1554480" cy="155448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502920" y="594360"/>
            <a:ext cx="594360" cy="594360"/>
          </a:xfrm>
          <a:prstGeom prst="star5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840480" y="411480"/>
            <a:ext cx="4480560" cy="41148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협업/공유 트랙</a:t>
            </a:r>
          </a:p>
        </p:txBody>
      </p:sp>
      <p:sp>
        <p:nvSpPr>
          <p:cNvPr id="7" name="Oval 6"/>
          <p:cNvSpPr/>
          <p:nvPr/>
        </p:nvSpPr>
        <p:spPr>
          <a:xfrm>
            <a:off x="5669280" y="1234440"/>
            <a:ext cx="822960" cy="82296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01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Apple SD Gothic Neo"/>
              </a:rPr>
              <a:t>우리 팀만의 AI 지식 창고 만들기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657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AX 전환 교육 (30분 / 20+ Slides)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160520"/>
            <a:ext cx="3200400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오늘의 흐름 (30분)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09928" y="2057400"/>
            <a:ext cx="640080" cy="64008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왜 필요한가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58184" y="2057400"/>
            <a:ext cx="640080" cy="64008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9544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핵심 개념/원칙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4696" y="2057400"/>
            <a:ext cx="640080" cy="64008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6056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리스크/체크리스트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4776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640080" cy="64008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54312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03520"/>
            <a:ext cx="10241280" cy="64008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542239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2937"/>
                </a:solidFill>
                <a:latin typeface="Apple SD Gothic Neo"/>
              </a:rPr>
              <a:t>TIP: 각 파트는 5~7분 내로, 사례는 2개만 깊게 보면 충분합니다.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22C55E"/>
                </a:solidFill>
                <a:latin typeface="Apple SD Gothic Neo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왜 이 주제를 이해해야 하나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리더십부터 실무자까지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리더십 관점: 왜 중요한가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개인 역량이 아닌 ‘팀 자산’으로 전환해야 지속가능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중복 작업(같은 프롬프트 재발명) 비용 절감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검증된 템플릿은 품질/리스크를 동시에 관리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사내 지식의 누적이 조직 경쟁력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공유 문화는 변화관리의 핵심 장치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실무자 관점: 무엇이 달라지나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좋은 프롬프트를 공유하면 내 일이 쉬워짐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남의 템플릿을 쓰면 빠르게 숙련 가능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사내 챗봇/검색이 있으면 물어볼 곳이 생김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실패 사례도 공유하면 같은 실수를 줄임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함께 성장하는 경험이 동기부여가 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흔한 오해 vs 현실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오해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현실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공유하면 내 경쟁력이 줄어든다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프롬프트는 사람마다 달라서 공유가 무의미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지식창고는 만들기만 하고 안 쓴다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정리는 나중에 해도 된다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공유는 ‘표준’과 ‘시간 절감’을 만든다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템플릿+변수로 재사용 가능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검색 가능/업데이트 규칙이 핵심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정리는 ‘업무 과정’에 붙여야 지속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기대 효과(정량/정성)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+ 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템플릿 재사용으로 문서 품질 표준화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신입/전배 온보딩 시간 단축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보안/검증 규칙의 내재화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아이디어/사례 축적으로 혁신 속도↑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개인 만족도/협업 신뢰↑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22C55E"/>
                </a:solidFill>
                <a:latin typeface="Apple SD Gothic Neo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핵심 개념과 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이것만 지키면 실패 확률이 줄어든다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개념 6가지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템플릿(목적/입력/출력/검증) 구조화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태그/카테고리로 검색 가능하게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예시(좋은 입력/좋은 출력) 포함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버전 관리(업데이트 로그)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검증 체크리스트를 함께 저장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사내 챗봇은 Q&amp;A + 자산 추천 허브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실행 프레임워크(권장 루틴)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108960"/>
            <a:ext cx="10241280" cy="54864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66672" y="2788920"/>
            <a:ext cx="585216" cy="585216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86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637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51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팀 공통 업무 5개 선정</a:t>
            </a:r>
          </a:p>
        </p:txBody>
      </p:sp>
      <p:sp>
        <p:nvSpPr>
          <p:cNvPr id="14" name="Oval 13"/>
          <p:cNvSpPr/>
          <p:nvPr/>
        </p:nvSpPr>
        <p:spPr>
          <a:xfrm>
            <a:off x="3273552" y="2788920"/>
            <a:ext cx="585216" cy="585216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2549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77063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07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각 업무 템플릿 1개씩 수집</a:t>
            </a:r>
          </a:p>
        </p:txBody>
      </p:sp>
      <p:sp>
        <p:nvSpPr>
          <p:cNvPr id="18" name="Oval 17"/>
          <p:cNvSpPr/>
          <p:nvPr/>
        </p:nvSpPr>
        <p:spPr>
          <a:xfrm>
            <a:off x="4980432" y="2788920"/>
            <a:ext cx="585216" cy="585216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237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7751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895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형식 통일(메타/변수/예시)</a:t>
            </a:r>
          </a:p>
        </p:txBody>
      </p:sp>
      <p:sp>
        <p:nvSpPr>
          <p:cNvPr id="22" name="Oval 21"/>
          <p:cNvSpPr/>
          <p:nvPr/>
        </p:nvSpPr>
        <p:spPr>
          <a:xfrm>
            <a:off x="6687312" y="2788920"/>
            <a:ext cx="585216" cy="585216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925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439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583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검증/보안 규칙 삽입</a:t>
            </a:r>
          </a:p>
        </p:txBody>
      </p:sp>
      <p:sp>
        <p:nvSpPr>
          <p:cNvPr id="26" name="Oval 25"/>
          <p:cNvSpPr/>
          <p:nvPr/>
        </p:nvSpPr>
        <p:spPr>
          <a:xfrm>
            <a:off x="8394192" y="2788920"/>
            <a:ext cx="585216" cy="585216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4613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89127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8271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게시(위키/게시판) + 태그</a:t>
            </a:r>
          </a:p>
        </p:txBody>
      </p:sp>
      <p:sp>
        <p:nvSpPr>
          <p:cNvPr id="30" name="Oval 29"/>
          <p:cNvSpPr/>
          <p:nvPr/>
        </p:nvSpPr>
        <p:spPr>
          <a:xfrm>
            <a:off x="10101072" y="2788920"/>
            <a:ext cx="585216" cy="585216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530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81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895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주 1회 ‘템플릿 개선’ 10분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좋은 예 vs 나쁜 예 (짧은 비교)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좋은 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나쁜 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템플릿에 변수 자리 표시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좋은 예시(입력/출력) 포함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사용 시 주의사항/검증 포함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태그로 검색 가능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본문만 덩어리로 공유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사용 맥락(언제/누가)을 누락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보안/검증 없이 공유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중복 템플릿 난립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자주 하는 실수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템플릿 표준 포맷이 없음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업데이트/소유자 부재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검색/태그 없이 저장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공유가 ‘평가’가 되어 참여↓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사내 챗봇과 연결하지 않음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22C55E"/>
                </a:solidFill>
                <a:latin typeface="Apple SD Gothic Neo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참여형 활동 없이도 이해되는 예시 중심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1) 프롬프트를 ‘템플릿’으로 표준화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프롬프트 라이브러리 편집자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"아래 프롬프트를 팀 공유용 템플릿으로 바꿔줘. / - 목적(1줄)"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변수는 [대괄호]로 표시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검증 체크를 기본 포함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사용 상황을 써야 재사용됨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2) 사내 챗봇용 Q&amp;A/가이드 생성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사내 챗봇 지식베이스 작성자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"주제: [주제] / 직원들이 자주 물을 질문 10개를 만들고,"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질문은 실무자의 언어로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주의사항(보안/검증)을 붙이기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관련 템플릿을 추천하도록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10개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46" name="Rectangle 4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지식 창고 카드(예시 포맷)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417320"/>
            <a:ext cx="1090879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1581912"/>
            <a:ext cx="502920" cy="502920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60120" y="1737360"/>
          <a:ext cx="10268712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4356"/>
                <a:gridCol w="5134356"/>
              </a:tblGrid>
              <a:tr h="630936"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필드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예시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제목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회의록 요약(결정/액션)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변수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[메모], [참석자], [기한]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출력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표(결정/담당/기한)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검증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수치/이름 원문 대조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결과 품질 검증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사실/수치/고유명사는 원문 대조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누락된 가정이 없는지 질문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 2개 이상 비교 요청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리스크/반론을 함께 요청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22C55E"/>
                </a:solidFill>
                <a:latin typeface="Apple SD Gothic Neo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리스크 &amp;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안전하게, 팀 단위로 굴리기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리스크와 완화 전략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리스크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완화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기밀/민감정보가 공유됨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품질 낮은 템플릿 확산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관리 부재로 방치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공유 문화 저항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공유 전 마스킹/가이드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검증된 템플릿만 ‘추천’ 표시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소유자/업데이트 주기 지정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칭찬/학습 중심 운영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체크리스트(현업 적용용)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템플릿에 목적/상황/변수가 있는가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예시 입력/출력이 있는가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검증/보안 체크가 있는가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태그가 붙었는가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소유자/버전이 있는가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팀 적용(롤아웃) 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초기: 5개 템플릿으로 시작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운영: 주간 공유 10분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품질: 추천/검증 배지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확장: 챗봇이 템플릿 추천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5개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44398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438912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389120" y="5486400"/>
            <a:ext cx="73152" cy="86868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9028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10분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9028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시간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22C55E"/>
                </a:solidFill>
                <a:latin typeface="Apple SD Gothic Neo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오늘부터 1개만 실행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요약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지식은 공유될 때 자산이 된다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템플릿 표준화 + 검색 + 검증이 핵심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운영(업데이트) 없으면 방치된다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오늘 행동: 내 템플릿 1개를 표준 포맷으로 올리기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