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'회사의 비밀을 지키며 AI와 대화하는 법'입니다.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 활용은 ‘통제’가 없으면 보안 사고로 직결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두 번째로 정책/도구/권한/감사(로그) 체계를 리더가 결정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또한 사고 1건의 비용은 도입 효익을 초과할 수 있음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규정 준수(PII/저작권/계약) 책임은 조직에 있음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현업이 이해하는 ‘행동 지침’이 있어야 실행됨</a:t>
            </a:r>
          </a:p>
          <a:p>
            <a:r>
              <a:t>    오늘부터 하나만 정해서 실행하는 것이 지속 가능한 변화로 이어지는 경우가 많습니다.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나도 모르게 기밀/개인정보를 넣기 쉬움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보안 규칙은 복잡해 보여도 핵심은 단순(입력 금지)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대안(가명화/요약/사내툴)만 알면 안전하게 쓸 수 있음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그리고 안전한 프롬프트는 결과 품질도 더 좋아짐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한 번의 실수가 개인/조직 리스크로 확대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‘내가 쓴 건 괜찮겠지’; AI에 넣어도 어차피 저장 안 할 것; 민감정보만 빼면 원문을 넣어도 된다; 출처 없이 써도 문제 없다</a:t>
            </a:r>
          </a:p>
          <a:p/>
          <a:p>
            <a:r>
              <a:t>오른쪽 '현실'에는 이렇게 정리할 수 있습니다. 실수는 항상 발생: 시스템으로 막아야 함; 도구/정책에 따라 저장/학습 여부가 다름; 원문 자체가 민감일 수 있음(계약/특허/환자); 저작권/라이선스/규정은 ‘사람 책임’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데이터 유출 위험↓(입력 규칙 표준화)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두 번째로 검증 가능한 활용만 남아 품질↑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또한 사고 대응 시간↓(로그/절차 명확)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팀원 불안↓(허용/금지 기준 명확)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AI 활용이 지속가능한 문화로 정착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‘입력=외부 전송’으로 가정하고 설계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PII/기밀/영업비밀/환자정보는 입력 금지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가명화/요약/마스킹이 기본 대안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그리고 출처/라이선스 확인(저작권)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사내 승인된 도구 우선(계정/로그)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결과물 검증·책임은 사용자/조직</a:t>
            </a:r>
          </a:p>
          <a:p>
            <a:r>
              <a:t>    현업에서는 이 항목을 점검 리스트로 두고 적용 전후로 확인하는 팀이 많습니다.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데이터 분류(공개/내부/기밀/PII)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허용 도구 확인(사내/외부)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입력 전 마스킹/요약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출력 검증(사실/출처/저작권)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저장/공유 기준 적용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사고 시 보고 절차 실행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가명화된 데이터로 질문; 규정/제약을 먼저 선언; 출처/근거를 요청; 최종 활용 전 ‘검증 체크’ 포함</a:t>
            </a:r>
          </a:p>
          <a:p/>
          <a:p>
            <a:r>
              <a:t>오른쪽 '나쁜 예'에는 이렇게 정리할 수 있습니다. 고객/환자 원문 붙여넣기; 계약서/특허 원문 전체 입력; 사내 매출/단가/전략 수치 입력; 출처 없이 이미지/문구 그대로 사용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‘민감정보’ 정의를 협소하게 이해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마스킹 없이 원문 그대로 입력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도구별 정책(저장/학습) 미확인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AI 생성물의 저작권/표절 리스크 무시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결과물을 사내 공유 채널에 무단 게시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‘안전하게 요약’ 프롬프트'를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보안에 민감한 문서 요약 전문가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"아래 텍스트는 민감정보가 포함될 수 있으니, / 1) 민감정보로 추정되는 부분을 [REDACTED]"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원문 전체가 아니라 ‘필요 최소’만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포인트: REDACTED 표기 습관화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추가 질문으로 누락 방지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Do &amp; Don't 체크 생성'를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기업용 AI 활용 가이드라인 작성자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"우리 팀 업무는 [업무영역]이고 다루는 데이터는 [데이터종류]야. / 이 팀에 적용할 AI 활용 D"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마지막으로 포인트: 업무영역/데이터를 구체화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포인트: 규칙은 행동 단위로 쓰기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예시는 실제 문장으로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'입력 금지 vs 안전한 대안(예시)'를 정리한 겁니다. 열은 금지 입력, 왜 위험?, 대안이고, 각 행은 비교할 항목 하나입니다.</a:t>
            </a:r>
          </a:p>
          <a:p/>
          <a:p>
            <a:r>
              <a:t>  예: 개인식별정보(이름/연락처/주민번호) | PII 유출 | 가명화(ID치환) + 범위화</a:t>
            </a:r>
          </a:p>
          <a:p>
            <a:r>
              <a:t>  예: 계약서/특허 원문 | 영업비밀/법적 리스크 | 핵심 조항만 요약 + 비식별</a:t>
            </a:r>
          </a:p>
          <a:p>
            <a:r>
              <a:t>  예: 내부 매출/단가/전략 | 경쟁/시장 리스크 | 지표를 구간화 + 공개정보만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기밀/PII 입력으로 인한 유출; 저작권/표절 이슈; 규정 위반(내부통제); 환각으로 인한 오판</a:t>
            </a:r>
          </a:p>
          <a:p/>
          <a:p>
            <a:r>
              <a:t>오른쪽 '완화'에는 이렇게 정리할 수 있습니다. 데이터 분류/입력 금지 리스트; 가명화/요약 템플릿 제공; 출처 표기/검증 프로세스; 승인된 도구만 사용 + 로그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내가 넣는 데이터가 PII/기밀인가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두 번째로 사내 승인 도구/계정인가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원문 대신 요약/마스킹 했나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그리고 출처/라이선스 확인했나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마지막으로 결과물을 공유해도 되는가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팀별 ‘금지 입력’ 사례집 만들기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프롬프트 템플릿에 보안 문구 기본 삽입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월 1회 사례 공유(사고/미스 포함)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보안 담당과 채널 고정(질문/승인)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입력은 곧 외부 전송이라고 가정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금지 리스트 + 대안(가명화/요약)만 지켜도 80% 해결</a:t>
            </a:r>
          </a:p>
          <a:p>
            <a:r>
              <a:t>    오늘부터 하나만 정해서 실행하는 것이 지속 가능한 변화로 이어지는 경우가 많습니다.</a:t>
            </a:r>
          </a:p>
          <a:p>
            <a:r>
              <a:t>  · 또한 출처/저작권/환각은 반드시 검증</a:t>
            </a:r>
          </a:p>
          <a:p>
            <a:r>
              <a:t>    현업에서는 이 항목을 점검 리스트로 두고 적용 전후로 확인하는 팀이 많습니다.</a:t>
            </a:r>
          </a:p>
          <a:p>
            <a:r>
              <a:t>  · 그리고 오늘 행동: 내 업무 ‘금지 입력 5개’와 대안 5개 정리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윤리/보안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회사의 비밀을 지키며 AI와 대화하는 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활용은 ‘통제’가 없으면 보안 사고로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정책/도구/권한/감사(로그) 체계를 리더가 결정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사고 1건의 비용은 도입 효익을 초과할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규정 준수(PII/저작권/계약) 책임은 조직에 있음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현업이 이해하는 ‘행동 지침’이 있어야 실행됨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나도 모르게 기밀/개인정보를 넣기 쉬움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규칙은 복잡해 보여도 핵심은 단순(입력 금지)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대안(가명화/요약/사내툴)만 알면 안전하게 쓸 수 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안전한 프롬프트는 결과 품질도 더 좋아짐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한 번의 실수가 개인/조직 리스크로 확대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‘내가 쓴 건 괜찮겠지’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AI에 넣어도 어차피 저장 안 할 것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민감정보만 빼면 원문을 넣어도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써도 문제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실수는 항상 발생: 시스템으로 막아야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도구/정책에 따라 저장/학습 여부가 다름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원문 자체가 민감일 수 있음(계약/특허/환자)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저작권/라이선스/규정은 ‘사람 책임’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데이터 유출 위험↓(입력 규칙 표준화)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가능한 활용만 남아 품질↑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사고 대응 시간↓(로그/절차 명확)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팀원 불안↓(허용/금지 기준 명확)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활용이 지속가능한 문화로 정착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‘입력=외부 전송’으로 가정하고 설계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PII/기밀/영업비밀/환자정보는 입력 금지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가명화/요약/마스킹이 기본 대안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출처/라이선스 확인(저작권)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사내 승인된 도구 우선(계정/로그)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결과물 검증·책임은 사용자/조직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데이터 분류(공개/내부/기밀/PII)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허용 도구 확인(사내/외부)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입력 전 마스킹/요약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출력 검증(사실/출처/저작권)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저장/공유 기준 적용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사고 시 보고 절차 실행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가명화된 데이터로 질문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규정/제약을 먼저 선언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출처/근거를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최종 활용 전 ‘검증 체크’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고객/환자 원문 붙여넣기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계약서/특허 원문 전체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사내 매출/단가/전략 수치 입력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이미지/문구 그대로 사용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‘민감정보’ 정의를 협소하게 이해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마스킹 없이 원문 그대로 입력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도구별 정책(저장/학습) 미확인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생성물의 저작권/표절 리스크 무시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결과물을 사내 공유 채널에 무단 게시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‘안전하게 요약’ 프롬프트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보안에 민감한 문서 요약 전문가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텍스트는 민감정보가 포함될 수 있으니, / 1) 민감정보로 추정되는 부분을 [REDACTED]"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원문 전체가 아니라 ‘필요 최소’만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REDACTED 표기 습관화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추가 질문으로 누락 방지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Do &amp; Don't 체크 생성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기업용 AI 활용 가이드라인 작성자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"우리 팀 업무는 [업무영역]이고 다루는 데이터는 [데이터종류]야. / 이 팀에 적용할 AI 활용 D"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업무영역/데이터를 구체화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규칙은 행동 단위로 쓰기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예시는 실제 문장으로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입력 금지 vs 안전한 대안(예시)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금지 입력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왜 위험?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대안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개인식별정보(이름/연락처/주민번호)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PII 유출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가명화(ID치환) + 범위화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계약서/특허 원문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영업비밀/법적 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핵심 조항만 요약 + 비식별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내부 매출/단가/전략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경쟁/시장 리스크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지표를 구간화 + 공개정보만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기밀/PII 입력으로 인한 유출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저작권/표절 이슈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규정 위반(내부통제)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환각으로 인한 오판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 분류/입력 금지 리스트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가명화/요약 템플릿 제공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표기/검증 프로세스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승인된 도구만 사용 + 로그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내가 넣는 데이터가 PII/기밀인가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사내 승인 도구/계정인가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원문 대신 요약/마스킹 했나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출처/라이선스 확인했나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결과물을 공유해도 되는가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팀별 ‘금지 입력’ 사례집 만들기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프롬프트 템플릿에 보안 문구 기본 삽입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월 1회 사례 공유(사고/미스 포함)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 담당과 채널 고정(질문/승인)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EF4444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입력은 곧 외부 전송이라고 가정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금지 리스트 + 대안(가명화/요약)만 지켜도 80% 해결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출처/저작권/환각은 반드시 검증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‘금지 입력 5개’와 대안 5개 정리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80%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비율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