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[오프닝] 안녕하세요. 오늘 강의 주제는 'AI 시대의 리더십 - 데이터로 결정하고 AI로 실행하라'입니다.</a:t>
            </a:r>
          </a:p>
          <a:p/>
          <a:p>
            <a:r>
              <a:t>이 주제는 리더십 분과와 실무자 분들 모두에게, 우리 조직이 AI를 어떻게 도입하고 운영할지 방향을 잡는 데 도움이 되도록 구성했습니다. 오늘은 참여형 활동 없이 진행합니다. 대신 사례 해설과 체크리스트, 적용 시 유의할 점을 중심으로 정리해서, 들어가셔서 바로 팀 단위로 논의할 수 있는 요약본을 가져가시는 것이 목표입니다.</a:t>
            </a:r>
          </a:p>
          <a:p/>
          <a:p>
            <a:r>
              <a:t>[목표] 30분 안에 다섯 가지를 짚고 넘어갑니다. 첫째, 왜 이 주제가 중요한지, 둘째, 반드시 지켜야 할 핵심 원칙과 개념, 셋째, 실제 사례를 통해 적용 포인트를 이해하고, 넷째, 리스크와 대응·체크리스트, 마지막으로 오늘부터 실행할 다음 행동 하나까지요. 각 파트에서 핵심만 짚고 넘어가겠습니다.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[전체 구성] 오늘 흐름은 다섯 파트로 이어집니다.</a:t>
            </a:r>
          </a:p>
          <a:p/>
          <a:p>
            <a:r>
              <a:t>  · 1) 왜 필요한가</a:t>
            </a:r>
          </a:p>
          <a:p>
            <a:r>
              <a:t>  · 2) 핵심 개념/원칙</a:t>
            </a:r>
          </a:p>
          <a:p>
            <a:r>
              <a:t>  · 3) 사례로 이해하는 적용 가이드</a:t>
            </a:r>
          </a:p>
          <a:p>
            <a:r>
              <a:t>  · 4) 리스크/체크리스트</a:t>
            </a:r>
          </a:p>
          <a:p>
            <a:r>
              <a:t>  · 5) 요약 &amp; 다음 행동</a:t>
            </a:r>
          </a:p>
          <a:p/>
          <a:p>
            <a:r>
              <a:t>첫 번째 파트에서는 이 주제를 왜 알아야 하는지, 리더십 관점과 실무자 관점에서 각각 짚겠습니다. 두 번째에서는 핵심 개념과 원칙, 실행할 때 지켜야 할 프레임워크와 좋은 예·나쁜 예를 비교합니다. 세 번째에서는 실무에 가깝게, 사례 두 가지를 해설해서 적용 포인트를 이해하시고, 표나 체크리스트로 정리된 내용을 함께 보겠습니다. 네 번째에서는 리스크와 완화 전략, 현업 적용용 체크리스트, 팀 단위 롤아웃 방법을 다룹니다. 마지막 파트에서는 오늘 내용을 요약하고, 오늘부터 하나만 실행할 다음 행동을 제안합니다.</a:t>
            </a:r>
          </a:p>
          <a:p/>
          <a:p>
            <a:r>
              <a:t>[안내] 참여형 활동은 없고, 강의와 사례 해설, 체크리스트 중심으로 진행하니 편하게 들으시면 됩니다. 슬라이드와 발표자 노트를 나중에 공유하시면 팀 회의에서 그대로 활용하실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'1. 왜 이 주제를 이해해야 하나' 파트로 넘어가겠습니다. 부제는 '리더십부터 실무자까지'입니다.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'리더십 관점: 왜 중요한가'를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AI는 도구가 아니라 ‘의사결정 시스템’의 일부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두 번째로 성과 관리는 데이터 정의/KPI가 핵심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또한 팀 AI 활용도를 올리려면 코칭/표준이 필요</a:t>
            </a:r>
          </a:p>
          <a:p>
            <a:r>
              <a:t>    사례를 볼 때 '무엇을 했는지'만 보지 말고, 도입 순서와 조건·실패 요인까지 보면 우리 조직에 적용할 때 참고할 게 많아집니다.</a:t>
            </a:r>
          </a:p>
          <a:p>
            <a:r>
              <a:t>  · 그리고 리스크(보안/품질)를 통제해야 확장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마지막으로 리더의 질문/프레임이 조직을 바꾼다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다음 슬라이드에서는 실무자 관점에서 '무엇이 달라지나'를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'실무자 관점: 무엇이 달라지나'를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리더의 기준이 명확하면 실행이 쉬움</a:t>
            </a:r>
          </a:p>
          <a:p>
            <a:r>
              <a:t>    오늘부터 하나만 정해서 실행하는 것이 지속 가능한 변화로 이어지는 경우가 많습니다.</a:t>
            </a:r>
          </a:p>
          <a:p>
            <a:r>
              <a:t>  · 두 번째로 데이터 기반 의사결정은 불필요한 재작업↓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또한 AI는 실행(초안/분석/정리)을 가속</a:t>
            </a:r>
          </a:p>
          <a:p>
            <a:r>
              <a:t>    오늘부터 하나만 정해서 실행하는 것이 지속 가능한 변화로 이어지는 경우가 많습니다.</a:t>
            </a:r>
          </a:p>
          <a:p>
            <a:r>
              <a:t>  · 그리고 코칭을 받으면 활용 격차가 줄어듦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성과가 투명해지면 성장 경로가 보임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이어서 '흔한 오해 vs 현실'을 좌우로 비교해 보겠습니다.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'흔한 오해 vs 현실'를 좌우로 대비한 겁니다.</a:t>
            </a:r>
          </a:p>
          <a:p/>
          <a:p>
            <a:r>
              <a:t>왼쪽 '오해'에는 이런 이야기가 많습니다. AI 도입은 IT의 일이다; 리더는 결과만 보면 된다; KPI는 나중에 잡아도 된다; 팀원에게 알아서 쓰라 하면 된다</a:t>
            </a:r>
          </a:p>
          <a:p/>
          <a:p>
            <a:r>
              <a:t>오른쪽 '현실'에는 이렇게 정리할 수 있습니다. 리더가 목표/지표/리스크를 설계; 과정(검증/승인)이 품질을 만든다; KPI 없이는 확장할 수 없다; 코칭/템플릿이 활용도를 만든다</a:t>
            </a:r>
          </a:p>
          <a:p/>
          <a:p>
            <a:r>
              <a:t>실제로 많은 팀이 오른쪽 내용을 기준으로 표준을 잡고, 왼쪽에 해당하는 말이 나오면 오른쪽처럼 보정해 가는 방식을 씁니다.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'기대 효과(정량/정성)'를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의사결정 속도↑(정보 요약/대안 비교)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두 번째로 성과 관리의 일관성↑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팀 생산성 표준화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리스크 감소(검증/승인)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마지막으로 학습 문화 정착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이어서 Part 2 핵심 개념과 원칙으로 넘어가겠습니다.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'2. 핵심 개념과 원칙' 파트로 넘어가겠습니다. 부제는 '이것만 지키면 실패 확률이 줄어든다'입니다.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'핵심 개념 6가지'를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KPI/지표 정의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의사결정 질문 프레임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또한 Human-in-the-loop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성과 리뷰(주간/월간)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코칭(템플릿/리뷰)</a:t>
            </a:r>
          </a:p>
          <a:p>
            <a:r>
              <a:t>    한 줄로 요약하면, '조직에 왜 필요하고 어떻게 쓰면 좋은지'가 드러납니다.</a:t>
            </a:r>
          </a:p>
          <a:p>
            <a:r>
              <a:t>  · 거버넌스(보안/규정)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/>
          <a:p>
            <a:r>
              <a:t>다음은 실행 프레임워크, 즉 권장 루틴을 단계별로 보겠습니다.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'실행 프레임워크(권장 루틴)'를 단계별로 정리한 겁니다. 팀에서 새로 시작할 때 이 순서를 템플릿으로 쓰는 경우가 많습니다.</a:t>
            </a:r>
          </a:p>
          <a:p/>
          <a:p>
            <a:r>
              <a:t>  1단계: 목표/지표 정의</a:t>
            </a:r>
          </a:p>
          <a:p>
            <a:r>
              <a:t>    많은 사례에서 이 단계를 건너뛰었다가 뒤에서 재정비한 경우가 있습니다. 순서를 지키는 편이 안전합니다.</a:t>
            </a:r>
          </a:p>
          <a:p>
            <a:r>
              <a:t>  2단계: 데이터 수집/정의 통일</a:t>
            </a:r>
          </a:p>
          <a:p>
            <a:r>
              <a:t>    조건을 먼저 맞춰 둔 팀이 나중에 속도와 품질에서 유리한 경우가 많습니다.</a:t>
            </a:r>
          </a:p>
          <a:p>
            <a:r>
              <a:t>  3단계: AI로 요약/분석(대안 생성)</a:t>
            </a:r>
          </a:p>
          <a:p>
            <a:r>
              <a:t>    짧은 주기로 한 번 돌려 보는 방식이 장기 일정만 잡는 것보다 성공 비율이 높은 편입니다.</a:t>
            </a:r>
          </a:p>
          <a:p>
            <a:r>
              <a:t>  4단계: 검증/리스크 리뷰</a:t>
            </a:r>
          </a:p>
          <a:p>
            <a:r>
              <a:t>    이 단계에서 나온 결과를 다음 단계 입력으로 쓰면 일관성이 생깁니다.</a:t>
            </a:r>
          </a:p>
          <a:p>
            <a:r>
              <a:t>  5단계: 결정/실행 계획 작성</a:t>
            </a:r>
          </a:p>
          <a:p>
            <a:r>
              <a:t>    측정 가능한 지표를 하나라도 두면 개선 여부를 판단하기 쉽습니다.</a:t>
            </a:r>
          </a:p>
          <a:p>
            <a:r>
              <a:t>  6단계: 성과 리뷰/개선</a:t>
            </a:r>
          </a:p>
          <a:p>
            <a:r>
              <a:t>    많은 사례에서 이 단계를 건너뛰었다가 뒤에서 재정비한 경우가 있습니다. 순서를 지키는 편이 안전합니다.</a:t>
            </a:r>
          </a:p>
          <a:p/>
          <a:p>
            <a:r>
              <a:t>이 순서를 팀 체크리스트로 고정해 두면, 새로 참여하는 분도 같은 기준으로 따라할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'좋은 예 vs 나쁜 예 (짧은 비교)'를 좌우로 대비한 겁니다.</a:t>
            </a:r>
          </a:p>
          <a:p/>
          <a:p>
            <a:r>
              <a:t>왼쪽 '좋은 예'에는 이런 이야기가 많습니다. 지표 정의가 명확; 대안/리스크를 함께 본다; 코칭(템플릿)으로 표준화; 리뷰로 지속 개선</a:t>
            </a:r>
          </a:p>
          <a:p/>
          <a:p>
            <a:r>
              <a:t>오른쪽 '나쁜 예'에는 이렇게 정리할 수 있습니다. 감으로 결정; 결론만 보고 근거 없음; AI 결과를 무비판 수용; 팀마다 제각각 도구 사용</a:t>
            </a:r>
          </a:p>
          <a:p/>
          <a:p>
            <a:r>
              <a:t>실제로 많은 팀이 오른쪽 내용을 기준으로 표준을 잡고, 왼쪽에 해당하는 말이 나오면 오른쪽처럼 보정해 가는 방식을 씁니다.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'자주 하는 실수'를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KPI를 너무 많이 설정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정의/단위가 다른 데이터 혼용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또한 검증 없이 실행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그리고 코칭 없이 방치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리스크 발생 후 대응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/>
          <a:p>
            <a:r>
              <a:t>Part 3으로 넘어가서, 사례로 이해하는 적용 가이드를 다룹니다.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'3. 사례로 이해하는 적용 가이드' 파트로 넘어가겠습니다. 부제는 '참여형 활동 없이도 이해되는 예시 중심'입니다.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'사례 1) 리더의 의사결정 질문 템플릿'를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요청의 역할/관점: 경영진 보좌관이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핵심 입력 요소: 목적·대상·제약·데이터·출력 형식(표/목차/분량)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또한 출력 통제: 결론 먼저, 근거/리스크를 함께 요청하면 품질이 안정화됨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그리고 짧은 예시 문장(참고): "의사결정 주제: [주제] / 목표: [목표]"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마지막으로 포인트: 옵션 3개 강제</a:t>
            </a:r>
          </a:p>
          <a:p>
            <a:r>
              <a:t>    한 줄로 요약하면, '조직에 왜 필요하고 어떻게 쓰면 좋은지'가 드러납니다.</a:t>
            </a:r>
          </a:p>
          <a:p>
            <a:r>
              <a:t>  · 포인트: 추가 데이터/검증 포함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포인트: 담당/기한까지</a:t>
            </a:r>
          </a:p>
          <a:p>
            <a:r>
              <a:t>    구체적인 사례나 수치를 하나만 덧붙여 주면 청중이 '우리 일'로 받아들기 쉽습니다.</a:t>
            </a:r>
          </a:p>
          <a:p/>
          <a:p>
            <a:r>
              <a:t>다음은 리스크와 체크리스트 파트로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'사례 2) 팀 AI 활용 코칭 플랜'를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요청의 역할/관점: 리더 코치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핵심 입력 요소: 목적·대상·제약·데이터·출력 형식(표/목차/분량)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또한 출력 통제: 결론 먼저, 근거/리스크를 함께 요청하면 품질이 안정화됨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그리고 짧은 예시 문장(참고): "팀 구성: [구성] / 업무: [업무]"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포인트: 템플릿 5개로 시작</a:t>
            </a:r>
          </a:p>
          <a:p>
            <a:r>
              <a:t>    한 줄로 요약하면, '조직에 왜 필요하고 어떻게 쓰면 좋은지'가 드러납니다.</a:t>
            </a:r>
          </a:p>
          <a:p>
            <a:r>
              <a:t>  · 포인트: 리뷰/공유가 핵심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포인트: 지표는 간단히</a:t>
            </a:r>
          </a:p>
          <a:p>
            <a:r>
              <a:t>    구체적인 사례나 수치를 하나만 덧붙여 주면 청중이 '우리 일'로 받아들기 쉽습니다.</a:t>
            </a:r>
          </a:p>
          <a:p/>
          <a:p>
            <a:r>
              <a:t>다음은 리스크와 체크리스트 파트로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표는 '성과 관리 지표(예시)'를 정리한 겁니다. 열은 영역, 지표, 측정 방법이고, 각 행은 비교할 항목 하나입니다.</a:t>
            </a:r>
          </a:p>
          <a:p/>
          <a:p>
            <a:r>
              <a:t>  예: 생산성 | 절감시간(분) | 전/후 기록</a:t>
            </a:r>
          </a:p>
          <a:p>
            <a:r>
              <a:t>  예: 품질 | 재작업 횟수 | 리뷰 로그</a:t>
            </a:r>
          </a:p>
          <a:p>
            <a:r>
              <a:t>  예: 활용 | 템플릿 사용률 | 라이브러리 조회</a:t>
            </a:r>
          </a:p>
          <a:p>
            <a:r>
              <a:t>  예: 리스크 | 보안 위반 0건 | 점검</a:t>
            </a:r>
          </a:p>
          <a:p/>
          <a:p>
            <a:r>
              <a:t>조건에 따라 값이 달라질 수 있으니, 수치나 기간은 회사 상황에 맞게 보정해 보시고, 팀에서 조건을 함께 확인하면 오해를 줄일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'결과 품질 검증 체크'를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사실/수치/고유명사는 원문 대조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누락된 가정이 없는지 질문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대안 2개 이상 비교 요청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리스크/반론을 함께 요청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/>
          <a:p>
            <a:r>
              <a:t>다음은 리스크와 체크리스트 파트로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'4. 리스크 &amp; 체크리스트' 파트로 넘어가겠습니다. 부제는 '안전하게, 팀 단위로 굴리기'입니다.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'리스크와 완화 전략'를 좌우로 대비한 겁니다.</a:t>
            </a:r>
          </a:p>
          <a:p/>
          <a:p>
            <a:r>
              <a:t>왼쪽 '리스크'에는 이런 이야기가 많습니다. 지표 정의 오류; AI 과신으로 오판; 팀 내 격차 확대; 보안/규정 위반</a:t>
            </a:r>
          </a:p>
          <a:p/>
          <a:p>
            <a:r>
              <a:t>오른쪽 '완화'에는 이렇게 정리할 수 있습니다. 지표 정의서/단위 통일; 검증/승인 프로세스; 코칭/템플릿 표준화; 가이드라인/점검</a:t>
            </a:r>
          </a:p>
          <a:p/>
          <a:p>
            <a:r>
              <a:t>실제로 많은 팀이 오른쪽 내용을 기준으로 표준을 잡고, 왼쪽에 해당하는 말이 나오면 오른쪽처럼 보정해 가는 방식을 씁니다.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'체크리스트(현업 적용용)'를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목표/KPI가 명확한가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데이터 정의가 통일됐나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또한 옵션/리스크를 같이 봤나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그리고 코칭/공유 운영이 있나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보안 체크가 내재화됐나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/>
          <a:p>
            <a:r>
              <a:t>마지막으로 요약과 오늘부터 실행할 다음 행동을 정리하겠습니다.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'팀 적용(롤아웃) 방법'를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리더가 질문 템플릿을 먼저 사용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주간 성과 리뷰에 AI 활용 포함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템플릿 라이브러리 구축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확장 시 거버넌스 강화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/>
          <a:p>
            <a:r>
              <a:t>마지막으로 요약과 오늘부터 실행할 다음 행동을 정리하겠습니다.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'5. 요약 &amp; 다음 행동' 파트로 넘어가겠습니다. 부제는 '오늘부터 1개만 실행'입니다.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'핵심 요약'를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리더십은 목표/지표/리스크를 설계하는 것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두 번째로 AI는 의사결정과 실행을 가속한다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또한 코칭/템플릿/리뷰로 활용도를 만든다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오늘 행동: 의사결정 메모 템플릿 1개 도입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/>
          <a:p>
            <a:r>
              <a:t>다음 슬라이드에서 이어서 설명하겠습니다.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D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058400" y="548640"/>
            <a:ext cx="1280160" cy="128016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35440" y="1554480"/>
            <a:ext cx="2011680" cy="201168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98480" y="2560320"/>
            <a:ext cx="1554480" cy="155448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>
            <a:off x="502920" y="594360"/>
            <a:ext cx="594360" cy="594360"/>
          </a:xfrm>
          <a:prstGeom prst="star5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840480" y="411480"/>
            <a:ext cx="4480560" cy="41148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E5E7EB"/>
                </a:solidFill>
                <a:latin typeface="Apple SD Gothic Neo"/>
              </a:rPr>
              <a:t>리더십 트랙</a:t>
            </a:r>
          </a:p>
        </p:txBody>
      </p:sp>
      <p:sp>
        <p:nvSpPr>
          <p:cNvPr id="7" name="Oval 6"/>
          <p:cNvSpPr/>
          <p:nvPr/>
        </p:nvSpPr>
        <p:spPr>
          <a:xfrm>
            <a:off x="5669280" y="1234440"/>
            <a:ext cx="822960" cy="82296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10360152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Apple SD Gothic Neo"/>
              </a:rPr>
              <a:t>AI 시대의 리더십 - 데이터로 결정하고 AI로 실행하라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6576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E5E7EB"/>
                </a:solidFill>
                <a:latin typeface="Apple SD Gothic Neo"/>
              </a:rPr>
              <a:t>AX 전환 교육 (30분 / 20+ Slides)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60" y="4160520"/>
            <a:ext cx="3200400" cy="7315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오늘의 흐름 (30분)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709928" y="2057400"/>
            <a:ext cx="640080" cy="64008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1288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왜 필요한가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50008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58184" y="2057400"/>
            <a:ext cx="640080" cy="64008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9544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핵심 개념/원칙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8264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806440" y="2057400"/>
            <a:ext cx="640080" cy="64008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4696" y="2057400"/>
            <a:ext cx="640080" cy="64008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06056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리스크/체크리스트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94776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2952" y="2057400"/>
            <a:ext cx="640080" cy="64008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54312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05840" y="5303520"/>
            <a:ext cx="10241280" cy="640080"/>
          </a:xfrm>
          <a:prstGeom prst="roundRect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34440" y="5422392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F2937"/>
                </a:solidFill>
                <a:latin typeface="Apple SD Gothic Neo"/>
              </a:rPr>
              <a:t>TIP: 각 파트는 5~7분 내로, 사례는 2개만 깊게 보면 충분합니다.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06B6D4"/>
                </a:solidFill>
                <a:latin typeface="Apple SD Gothic Neo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왜 이 주제를 이해해야 하나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리더십부터 실무자까지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리더십 관점: 왜 중요한가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AI는 도구가 아니라 ‘의사결정 시스템’의 일부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성과 관리는 데이터 정의/KPI가 핵심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팀 AI 활용도를 올리려면 코칭/표준이 필요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리스크(보안/품질)를 통제해야 확장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리더의 질문/프레임이 조직을 바꾼다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실무자 관점: 무엇이 달라지나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리더의 기준이 명확하면 실행이 쉬움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데이터 기반 의사결정은 불필요한 재작업↓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AI는 실행(초안/분석/정리)을 가속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코칭을 받으면 활용 격차가 줄어듦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성과가 투명해지면 성장 경로가 보임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흔한 오해 vs 현실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오해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현실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 도입은 IT의 일이다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리더는 결과만 보면 된다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KPI는 나중에 잡아도 된다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팀원에게 알아서 쓰라 하면 된다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리더가 목표/지표/리스크를 설계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과정(검증/승인)이 품질을 만든다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KPI 없이는 확장할 수 없다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코칭/템플릿이 활용도를 만든다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기대 효과(정량/정성)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+ 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의사결정 속도↑(정보 요약/대안 비교)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성과 관리의 일관성↑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팀 생산성 표준화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 감소(검증/승인)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학습 문화 정착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06B6D4"/>
                </a:solidFill>
                <a:latin typeface="Apple SD Gothic Neo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핵심 개념과 원칙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이것만 지키면 실패 확률이 줄어든다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개념 6가지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KPI/지표 정의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의사결정 질문 프레임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Human-in-the-loop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성과 리뷰(주간/월간)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코칭(템플릿/리뷰)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거버넌스(보안/규정)</a:t>
            </a:r>
          </a:p>
        </p:txBody>
      </p:sp>
      <p:sp>
        <p:nvSpPr>
          <p:cNvPr id="37" name="Rectangle 3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실행 프레임워크(권장 루틴)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5840" y="3108960"/>
            <a:ext cx="10241280" cy="54864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566672" y="2788920"/>
            <a:ext cx="585216" cy="585216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86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637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551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목표/지표 정의</a:t>
            </a:r>
          </a:p>
        </p:txBody>
      </p:sp>
      <p:sp>
        <p:nvSpPr>
          <p:cNvPr id="14" name="Oval 13"/>
          <p:cNvSpPr/>
          <p:nvPr/>
        </p:nvSpPr>
        <p:spPr>
          <a:xfrm>
            <a:off x="3273552" y="2788920"/>
            <a:ext cx="585216" cy="585216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2549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77063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6207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데이터 수집/정의 통일</a:t>
            </a:r>
          </a:p>
        </p:txBody>
      </p:sp>
      <p:sp>
        <p:nvSpPr>
          <p:cNvPr id="18" name="Oval 17"/>
          <p:cNvSpPr/>
          <p:nvPr/>
        </p:nvSpPr>
        <p:spPr>
          <a:xfrm>
            <a:off x="4980432" y="2788920"/>
            <a:ext cx="585216" cy="585216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237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47751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6895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AI로 요약/분석(대안 생성)</a:t>
            </a:r>
          </a:p>
        </p:txBody>
      </p:sp>
      <p:sp>
        <p:nvSpPr>
          <p:cNvPr id="22" name="Oval 21"/>
          <p:cNvSpPr/>
          <p:nvPr/>
        </p:nvSpPr>
        <p:spPr>
          <a:xfrm>
            <a:off x="6687312" y="2788920"/>
            <a:ext cx="585216" cy="585216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3925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439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7583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검증/리스크 리뷰</a:t>
            </a:r>
          </a:p>
        </p:txBody>
      </p:sp>
      <p:sp>
        <p:nvSpPr>
          <p:cNvPr id="26" name="Oval 25"/>
          <p:cNvSpPr/>
          <p:nvPr/>
        </p:nvSpPr>
        <p:spPr>
          <a:xfrm>
            <a:off x="8394192" y="2788920"/>
            <a:ext cx="585216" cy="585216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94613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89127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8271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결정/실행 계획 작성</a:t>
            </a:r>
          </a:p>
        </p:txBody>
      </p:sp>
      <p:sp>
        <p:nvSpPr>
          <p:cNvPr id="30" name="Oval 29"/>
          <p:cNvSpPr/>
          <p:nvPr/>
        </p:nvSpPr>
        <p:spPr>
          <a:xfrm>
            <a:off x="10101072" y="2788920"/>
            <a:ext cx="585216" cy="585216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6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530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95981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895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성과 리뷰/개선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좋은 예 vs 나쁜 예 (짧은 비교)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좋은 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나쁜 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지표 정의가 명확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대안/리스크를 함께 본다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코칭(템플릿)으로 표준화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리뷰로 지속 개선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감으로 결정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결론만 보고 근거 없음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 결과를 무비판 수용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팀마다 제각각 도구 사용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자주 하는 실수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KPI를 너무 많이 설정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정의/단위가 다른 데이터 혼용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검증 없이 실행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코칭 없이 방치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 발생 후 대응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06B6D4"/>
                </a:solidFill>
                <a:latin typeface="Apple SD Gothic Neo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참여형 활동 없이도 이해되는 예시 중심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1) 리더의 의사결정 질문 템플릿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경영진 보좌관이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"의사결정 주제: [주제] / 목표: [목표]"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옵션 3개 강제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추가 데이터/검증 포함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담당/기한까지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3개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46" name="Rectangle 4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2) 팀 AI 활용 코칭 플랜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리더 코치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"팀 구성: [구성] / 업무: [업무]"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템플릿 5개로 시작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리뷰/공유가 핵심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지표는 간단히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5개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46" name="Rectangle 4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성과 관리 지표(예시)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417320"/>
            <a:ext cx="10908792" cy="7315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" y="1581912"/>
            <a:ext cx="502920" cy="502920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▦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60120" y="1737360"/>
          <a:ext cx="10268712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2904"/>
                <a:gridCol w="3422904"/>
                <a:gridCol w="3422904"/>
              </a:tblGrid>
              <a:tr h="630936"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영역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지표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측정 방법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생산성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절감시간(분)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전/후 기록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품질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재작업 횟수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리뷰 로그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활용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템플릿 사용률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라이브러리 조회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리스크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보안 위반 0건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점검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결과 품질 검증 체크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사실/수치/고유명사는 원문 대조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누락된 가정이 없는지 질문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대안 2개 이상 비교 요청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리스크/반론을 함께 요청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06B6D4"/>
                </a:solidFill>
                <a:latin typeface="Apple SD Gothic Neo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리스크 &amp; 체크리스트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안전하게, 팀 단위로 굴리기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리스크와 완화 전략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리스크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완화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지표 정의 오류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 과신으로 오판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팀 내 격차 확대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보안/규정 위반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지표 정의서/단위 통일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검증/승인 프로세스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코칭/템플릿 표준화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가이드라인/점검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체크리스트(현업 적용용)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✓  CHECK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목표/KPI가 명확한가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데이터 정의가 통일됐나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옵션/리스크를 같이 봤나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코칭/공유 운영이 있나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보안 체크가 내재화됐나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팀 적용(롤아웃) 방법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리더가 질문 템플릿을 먼저 사용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주간 성과 리뷰에 AI 활용 포함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템플릿 라이브러리 구축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확장 시 거버넌스 강화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06B6D4"/>
                </a:solidFill>
                <a:latin typeface="Apple SD Gothic Neo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오늘부터 1개만 실행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요약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리더십은 목표/지표/리스크를 설계하는 것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AI는 의사결정과 실행을 가속한다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코칭/템플릿/리뷰로 활용도를 만든다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오늘 행동: 의사결정 메모 템플릿 1개 도입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