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[오프닝] 안녕하세요. 오늘 강의 주제는 '질문이 경쟁력이다 - AI를 브레인스토밍 파트너로 쓰는 법'입니다.</a:t>
            </a:r>
          </a:p>
          <a:p/>
          <a:p>
            <a:r>
              <a:t>이 주제는 리더십 분과와 실무자 분들 모두에게, 우리 조직이 AI를 어떻게 도입하고 운영할지 방향을 잡는 데 도움이 되도록 구성했습니다. 오늘은 참여형 활동 없이 진행합니다. 대신 사례 해설과 체크리스트, 적용 시 유의할 점을 중심으로 정리해서, 들어가셔서 바로 팀 단위로 논의할 수 있는 요약본을 가져가시는 것이 목표입니다.</a:t>
            </a:r>
          </a:p>
          <a:p/>
          <a:p>
            <a:r>
              <a:t>[목표] 30분 안에 다섯 가지를 짚고 넘어갑니다. 첫째, 왜 이 주제가 중요한지, 둘째, 반드시 지켜야 할 핵심 원칙과 개념, 셋째, 실제 사례를 통해 적용 포인트를 이해하고, 넷째, 리스크와 대응·체크리스트, 마지막으로 오늘부터 실행할 다음 행동 하나까지요. 각 파트에서 핵심만 짚고 넘어가겠습니다.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[전체 구성] 오늘 흐름은 다섯 파트로 이어집니다.</a:t>
            </a:r>
          </a:p>
          <a:p/>
          <a:p>
            <a:r>
              <a:t>  · 1) 왜 필요한가</a:t>
            </a:r>
          </a:p>
          <a:p>
            <a:r>
              <a:t>  · 2) 핵심 개념/원칙</a:t>
            </a:r>
          </a:p>
          <a:p>
            <a:r>
              <a:t>  · 3) 사례로 이해하는 적용 가이드</a:t>
            </a:r>
          </a:p>
          <a:p>
            <a:r>
              <a:t>  · 4) 리스크/체크리스트</a:t>
            </a:r>
          </a:p>
          <a:p>
            <a:r>
              <a:t>  · 5) 요약 &amp; 다음 행동</a:t>
            </a:r>
          </a:p>
          <a:p/>
          <a:p>
            <a:r>
              <a:t>첫 번째 파트에서는 이 주제를 왜 알아야 하는지, 리더십 관점과 실무자 관점에서 각각 짚겠습니다. 두 번째에서는 핵심 개념과 원칙, 실행할 때 지켜야 할 프레임워크와 좋은 예·나쁜 예를 비교합니다. 세 번째에서는 실무에 가깝게, 사례 두 가지를 해설해서 적용 포인트를 이해하시고, 표나 체크리스트로 정리된 내용을 함께 보겠습니다. 네 번째에서는 리스크와 완화 전략, 현업 적용용 체크리스트, 팀 단위 롤아웃 방법을 다룹니다. 마지막 파트에서는 오늘 내용을 요약하고, 오늘부터 하나만 실행할 다음 행동을 제안합니다.</a:t>
            </a:r>
          </a:p>
          <a:p/>
          <a:p>
            <a:r>
              <a:t>[안내] 참여형 활동은 없고, 강의와 사례 해설, 체크리스트 중심으로 진행하니 편하게 들으시면 됩니다. 슬라이드와 발표자 노트를 나중에 공유하시면 팀 회의에서 그대로 활용하실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'1. 왜 이 주제를 이해해야 하나' 파트로 넘어가겠습니다. 부제는 '리더십부터 실무자까지'입니다.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'리더십 관점: 왜 중요한가'를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문제 정의가 흔들리면 AI도 흔들림(결정 품질 저하)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두 번째로 질문 프레임은 조직의 사고 체계를 표준화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빠른 실험(가설-검증)으로 전략 속도↑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그리고 회의 생산성이 ‘질문 품질’에 의해 결정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마지막으로 리스크/반론까지 포함한 질문이 안전한 의사결정으로 연결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/>
          <a:p>
            <a:r>
              <a:t>다음 슬라이드에서는 실무자 관점에서 '무엇이 달라지나'를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'실무자 관점: 무엇이 달라지나'를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AI는 ‘무엇을’보다 ‘왜/어떻게’를 잘 물을 때 강해짐</a:t>
            </a:r>
          </a:p>
          <a:p>
            <a:r>
              <a:t>    사례를 볼 때 '무엇을 했는지'만 보지 말고, 도입 순서와 조건·실패 요인까지 보면 우리 조직에 적용할 때 참고할 게 많아집니다.</a:t>
            </a:r>
          </a:p>
          <a:p>
            <a:r>
              <a:t>  · 두 번째로 좋은 질문은 작업 재작업을 줄여줌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프레임워크만 있으면 누구나 품질을 올릴 수 있음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아이디어 발산이 막힐 때 강력한 파트너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문서/기획 능력도 함께 상승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이어서 '흔한 오해 vs 현실'을 좌우로 비교해 보겠습니다.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'흔한 오해 vs 현실'를 좌우로 대비한 겁니다.</a:t>
            </a:r>
          </a:p>
          <a:p/>
          <a:p>
            <a:r>
              <a:t>왼쪽 '오해'에는 이런 이야기가 많습니다. AI는 센스 있게 알아서 해준다; 질문은 길수록 좋다; 정답을 한 번에 받아야 한다; 브레인스토밍은 사람끼리만 한다</a:t>
            </a:r>
          </a:p>
          <a:p/>
          <a:p>
            <a:r>
              <a:t>오른쪽 '현실'에는 이렇게 정리할 수 있습니다. AI는 맥락이 없으면 ‘평균 답’; 핵심 조건을 구조화하면 짧아도 강함; 초안→추가 질문→정제 루프가 정답; AI는 발산·정리·비판 역할에 강함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'기대 효과(정량/정성)'를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아이디어 발산 속도↑(대안 10개/5분)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>
            <a:r>
              <a:t>  · 두 번째로 문제 정의 명확화로 실행 리스크↓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또한 회의 아젠다/의사결정 질문이 정교해짐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기획서/제안서 품질 표준화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개인 논리/표현력 향상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이어서 Part 2 핵심 개념과 원칙으로 넘어가겠습니다.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'2. 핵심 개념과 원칙' 파트로 넘어가겠습니다. 부제는 '이것만 지키면 실패 확률이 줄어든다'입니다.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'핵심 개념 6가지'를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Role: 역할 부여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Goal: 목적/성공 기준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Context: 배경/제약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Format: 출력 형식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Critique: 반론/리스크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Iterate: 후속 질문으로 정제</a:t>
            </a:r>
          </a:p>
          <a:p>
            <a:r>
              <a:t>    이 한 줄이 뒤에 나오는 사례와 체크리스트의 출발점이 됩니다.</a:t>
            </a:r>
          </a:p>
          <a:p/>
          <a:p>
            <a:r>
              <a:t>다음은 실행 프레임워크, 즉 권장 루틴을 단계별로 보겠습니다.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'실행 프레임워크(권장 루틴)'를 단계별로 정리한 겁니다. 팀에서 새로 시작할 때 이 순서를 템플릿으로 쓰는 경우가 많습니다.</a:t>
            </a:r>
          </a:p>
          <a:p/>
          <a:p>
            <a:r>
              <a:t>  1단계: 문제 한 줄 정의(무엇을/왜)</a:t>
            </a:r>
          </a:p>
          <a:p>
            <a:r>
              <a:t>    많은 사례에서 이 단계를 건너뛰었다가 뒤에서 재정비한 경우가 있습니다. 순서를 지키는 편이 안전합니다.</a:t>
            </a:r>
          </a:p>
          <a:p>
            <a:r>
              <a:t>  2단계: 성공 기준 3개 설정</a:t>
            </a:r>
          </a:p>
          <a:p>
            <a:r>
              <a:t>    조건을 먼저 맞춰 둔 팀이 나중에 속도와 품질에서 유리한 경우가 많습니다.</a:t>
            </a:r>
          </a:p>
          <a:p>
            <a:r>
              <a:t>  3단계: 맥락(현황/제약/대상) 추가</a:t>
            </a:r>
          </a:p>
          <a:p>
            <a:r>
              <a:t>    짧은 주기로 한 번 돌려 보는 방식이 장기 일정만 잡는 것보다 성공 비율이 높은 편입니다.</a:t>
            </a:r>
          </a:p>
          <a:p>
            <a:r>
              <a:t>  4단계: 출력 형식(표/목차/단계) 지정</a:t>
            </a:r>
          </a:p>
          <a:p>
            <a:r>
              <a:t>    이 단계에서 나온 결과를 다음 단계 입력으로 쓰면 일관성이 생깁니다.</a:t>
            </a:r>
          </a:p>
          <a:p>
            <a:r>
              <a:t>  5단계: 반론/리스크 요청</a:t>
            </a:r>
          </a:p>
          <a:p>
            <a:r>
              <a:t>    측정 가능한 지표를 하나라도 두면 개선 여부를 판단하기 쉽습니다.</a:t>
            </a:r>
          </a:p>
          <a:p>
            <a:r>
              <a:t>  6단계: 2회 반복 정제(추가 질문)</a:t>
            </a:r>
          </a:p>
          <a:p>
            <a:r>
              <a:t>    많은 사례에서 이 단계를 건너뛰었다가 뒤에서 재정비한 경우가 있습니다. 순서를 지키는 편이 안전합니다.</a:t>
            </a:r>
          </a:p>
          <a:p/>
          <a:p>
            <a:r>
              <a:t>이 순서를 팀 체크리스트로 고정해 두면, 새로 참여하는 분도 같은 기준으로 따라할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'좋은 예 vs 나쁜 예 (짧은 비교)'를 좌우로 대비한 겁니다.</a:t>
            </a:r>
          </a:p>
          <a:p/>
          <a:p>
            <a:r>
              <a:t>왼쪽 '좋은 예'에는 이런 이야기가 많습니다. ‘목적+성공기준’이 있는 질문; 대안 3개 이상을 강제; 반론/리스크 포함; 출력 형식(표/프레임) 지정</a:t>
            </a:r>
          </a:p>
          <a:p/>
          <a:p>
            <a:r>
              <a:t>오른쪽 '나쁜 예'에는 이렇게 정리할 수 있습니다. ‘아이디어 내줘’만 요청; 제약 없이 무한 발산; 결론만 달라고 함(근거 없음); 반론/리스크를 배제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'자주 하는 실수'를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문제 정의 없이 해결책부터 요청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대상/상황을 숨김(‘알아서’ 기대)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한 번에 완벽을 기대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출력 형식을 주지 않아 재작업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비판(리스크) 질문을 생략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Part 3으로 넘어가서, 사례로 이해하는 적용 가이드를 다룹니다.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'3. 사례로 이해하는 적용 가이드' 파트로 넘어가겠습니다. 부제는 '참여형 활동 없이도 이해되는 예시 중심'입니다.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'사례 1) 5W1H로 문제 정의하기'를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요청의 역할/관점: 논리적 사고 코치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 입력 요소: 목적·대상·제약·데이터·출력 형식(표/목차/분량)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출력 통제: 결론 먼저, 근거/리스크를 함께 요청하면 품질이 안정화됨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짧은 예시 문장(참고): "내가 해결하려는 문제는: [문제] / 아래 5W1H 질문을 통해 누락된 정보를 찾아줘."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포인트: 답을 채우면 프롬프트가 완성된다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포인트: 성공 기준은 측정 가능하게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포인트: 제약(예산/기간/규정)을 명시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'사례 2) 브레인스토밍을 ‘발산→수렴’으로'를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요청의 역할/관점: 브레인스토밍 파트너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 입력 요소: 목적·대상·제약·데이터·출력 형식(표/목차/분량)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출력 통제: 결론 먼저, 근거/리스크를 함께 요청하면 품질이 안정화됨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짧은 예시 문장(참고): "목표: [목표] / 제약: [기간/예산/규정]"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마지막으로 포인트: 발산은 ‘개수 강제’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포인트: 수렴은 ‘평가기준’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포인트: 리스크까지 같이 보자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표는 '질문 프레임워크(요약)'를 정리한 겁니다. 열은 요소, 의미, 예시이고, 각 행은 비교할 항목 하나입니다.</a:t>
            </a:r>
          </a:p>
          <a:p/>
          <a:p>
            <a:r>
              <a:t>  예: Role | 관점 고정 | 너는 10년차 PM이야</a:t>
            </a:r>
          </a:p>
          <a:p>
            <a:r>
              <a:t>  예: Goal | 목표/성공기준 | 시간 20% 단축</a:t>
            </a:r>
          </a:p>
          <a:p>
            <a:r>
              <a:t>  예: Format | 산출물 형태 | 표(열: 옵션/장단)</a:t>
            </a:r>
          </a:p>
          <a:p>
            <a:r>
              <a:t>  예: Critique | 반론/리스크 | 리스크 3개도</a:t>
            </a:r>
          </a:p>
          <a:p/>
          <a:p>
            <a:r>
              <a:t>조건에 따라 값이 달라질 수 있으니, 수치나 기간은 회사 상황에 맞게 보정해 보시고, 팀에서 조건을 함께 확인하면 오해를 줄일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'결과 품질 검증 체크'를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사실/수치/고유명사는 원문 대조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누락된 가정이 없는지 질문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대안 2개 이상 비교 요청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리스크/반론을 함께 요청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'4. 리스크 &amp; 체크리스트' 파트로 넘어가겠습니다. 부제는 '안전하게, 팀 단위로 굴리기'입니다.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'리스크와 완화 전략'를 좌우로 대비한 겁니다.</a:t>
            </a:r>
          </a:p>
          <a:p/>
          <a:p>
            <a:r>
              <a:t>왼쪽 '리스크'에는 이런 이야기가 많습니다. 평균 답변으로 시간 낭비; 편향된 결론(대안 부족); 현실 제약 미반영; 환각으로 근거 왜곡</a:t>
            </a:r>
          </a:p>
          <a:p/>
          <a:p>
            <a:r>
              <a:t>오른쪽 '완화'에는 이렇게 정리할 수 있습니다. 프레임(Goal/Context/Format) 고정; 대안 3개 이상 요청; 제약 조건 명시; 근거/출처/가정 확인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'체크리스트(현업 적용용)'를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문제 정의 1문장 있는가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성공 기준 3개가 있는가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제약 조건이 포함됐나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출력 형식을 지정했나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반론/리스크를 요청했나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마지막으로 요약과 오늘부터 실행할 다음 행동을 정리하겠습니다.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'팀 적용(롤아웃) 방법'를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팀 공통 질문 템플릿(회의용) 만들기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회의 아젠다는 ‘질문’으로 작성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좋은 질문/나쁜 질문 사례 공유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결과물은 표준 포맷으로 저장</a:t>
            </a:r>
          </a:p>
          <a:p>
            <a:r>
              <a:t>    이 부분을 놓치면 뒤에서 다루는 적용 가이드와 연결이 어려울 수 있습니다.</a:t>
            </a:r>
          </a:p>
          <a:p/>
          <a:p>
            <a:r>
              <a:t>마지막으로 요약과 오늘부터 실행할 다음 행동을 정리하겠습니다.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'5. 요약 &amp; 다음 행동' 파트로 넘어가겠습니다. 부제는 '오늘부터 1개만 실행'입니다.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'핵심 요약'를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질문 품질이 AI 성과를 결정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두 번째로 프레임워크(Goal/Context/Format/Critique)로 표준화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발산→수렴 루프가 핵심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오늘 행동: 내 업무 1개를 5W1H로 재질문</a:t>
            </a:r>
          </a:p>
          <a:p>
            <a:r>
              <a:t>    이 부분을 놓치면 뒤에서 다루는 적용 가이드와 연결이 어려울 수 있습니다.</a:t>
            </a:r>
          </a:p>
          <a:p/>
          <a:p>
            <a:r>
              <a:t>다음 슬라이드에서 이어서 설명하겠습니다.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문제 해결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질문이 경쟁력이다 - AI를 브레인스토밍 파트너로 쓰는 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3B82F6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문제 정의가 흔들리면 AI도 흔들림(결정 품질 저하)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질문 프레임은 조직의 사고 체계를 표준화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빠른 실험(가설-검증)으로 전략 속도↑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회의 생산성이 ‘질문 품질’에 의해 결정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리스크/반론까지 포함한 질문이 안전한 의사결정으로 연결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‘무엇을’보다 ‘왜/어떻게’를 잘 물을 때 강해짐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좋은 질문은 작업 재작업을 줄여줌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프레임워크만 있으면 누구나 품질을 올릴 수 있음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아이디어 발산이 막힐 때 강력한 파트너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문서/기획 능력도 함께 상승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센스 있게 알아서 해준다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질문은 길수록 좋다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정답을 한 번에 받아야 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브레인스토밍은 사람끼리만 한다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맥락이 없으면 ‘평균 답’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핵심 조건을 구조화하면 짧아도 강함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초안→추가 질문→정제 루프가 정답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발산·정리·비판 역할에 강함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아이디어 발산 속도↑(대안 10개/5분)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문제 정의 명확화로 실행 리스크↓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회의 아젠다/의사결정 질문이 정교해짐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기획서/제안서 품질 표준화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개인 논리/표현력 향상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5분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시간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44398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38912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389120" y="5486400"/>
            <a:ext cx="73152" cy="8686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9028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10개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9028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3B82F6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Role: 역할 부여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Goal: 목적/성공 기준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Context: 배경/제약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Format: 출력 형식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Critique: 반론/리스크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Iterate: 후속 질문으로 정제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문제 한 줄 정의(무엇을/왜)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성공 기준 3개 설정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맥락(현황/제약/대상) 추가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출력 형식(표/목차/단계) 지정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반론/리스크 요청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2회 반복 정제(추가 질문)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‘목적+성공기준’이 있는 질문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대안 3개 이상을 강제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반론/리스크 포함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출력 형식(표/프레임) 지정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‘아이디어 내줘’만 요청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제약 없이 무한 발산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결론만 달라고 함(근거 없음)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반론/리스크를 배제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문제 정의 없이 해결책부터 요청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대상/상황을 숨김(‘알아서’ 기대)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한 번에 완벽을 기대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출력 형식을 주지 않아 재작업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비판(리스크) 질문을 생략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3B82F6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5W1H로 문제 정의하기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논리적 사고 코치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"내가 해결하려는 문제는: [문제] / 아래 5W1H 질문을 통해 누락된 정보를 찾아줘."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답을 채우면 프롬프트가 완성된다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성공 기준은 측정 가능하게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제약(예산/기간/규정)을 명시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브레인스토밍을 ‘발산→수렴’으로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브레인스토밍 파트너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"목표: [목표] / 제약: [기간/예산/규정]"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발산은 ‘개수 강제’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수렴은 ‘평가기준’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리스크까지 같이 보자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질문 프레임워크(요약)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904"/>
                <a:gridCol w="3422904"/>
                <a:gridCol w="3422904"/>
              </a:tblGrid>
              <a:tr h="630936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요소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의미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예시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Role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관점 고정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너는 10년차 PM이야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Goal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목표/성공기준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시간 20% 단축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Format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산출물 형태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표(열: 옵션/장단)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Critique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반론/리스크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리스크 3개도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3B82F6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평균 답변으로 시간 낭비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편향된 결론(대안 부족)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현실 제약 미반영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환각으로 근거 왜곡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프레임(Goal/Context/Format) 고정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대안 3개 이상 요청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제약 조건 명시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근거/출처/가정 확인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문제 정의 1문장 있는가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성공 기준 3개가 있는가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제약 조건이 포함됐나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출력 형식을 지정했나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반론/리스크를 요청했나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3개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 공통 질문 템플릿(회의용) 만들기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회의 아젠다는 ‘질문’으로 작성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좋은 질문/나쁜 질문 사례 공유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결과물은 표준 포맷으로 저장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3B82F6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질문 품질이 AI 성과를 결정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프레임워크(Goal/Context/Format/Critique)로 표준화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발산→수렴 루프가 핵심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내 업무 1개를 5W1H로 재질문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