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'AI는 내 자리를 뺏지 않는다, 내 시간을 벌어준다'입니다.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 도입은 비용이 아니라 생산성 투자: KPI로 설계해야 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두 번째로 ‘AI 활용 격차’가 성과 격차로 전이됨(조직 리스크)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또한 업무 프로세스 재설계 없이 툴만 깔면 실패 확률↑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현장 저항/두려움은 변화관리의 핵심 변수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작은 성공(Small Win)을 조직적으로 확산해야 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AI는 반복 작업을 줄이고 ‘판단/소통’에 시간을 돌려줌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내 업무를 잘 설명할수록 AI가 더 잘 도와줌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초안→검토 루틴이 생기면 품질이 안정적으로 개선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그리고 ‘나만의 템플릿’이 곧 개인 경쟁력이 됨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일/학습 속도가 빨라져 성장 체감이 생김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AI가 들어오면 내 일은 사라진다; AI는 정답을 준다; AI는 내가 알아서 잘 쓸 수 있다; AI는 전문가만 쓰는 도구다</a:t>
            </a:r>
          </a:p>
          <a:p/>
          <a:p>
            <a:r>
              <a:t>오른쪽 '현실'에는 이렇게 정리할 수 있습니다. 업무는 ‘대체’보다 ‘재배치’: 반복↓ 판단/협업↑; AI는 ‘초안’에 강하고 검증은 사람 몫; 좋은 입력(목적/맥락/형식)이 성과를 결정; 초보도 ‘템플릿’으로 빠르게 숙련 가능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반복 문서(메일/요약/보고) 시간 30~70% 단축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두 번째로 회의 후속 액션 누락 감소(체크리스트화)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아이디어 발산 속도↑ → 의사결정 리드타임↓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교육/온보딩 콘텐츠 제작 속도↑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마지막으로 개인 단위로 ‘일하는 방식’이 표준화됨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AI는 ‘확률 기반’ 언어 생성기: 그럴듯한 오류 가능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입력 품질 = 출력 품질(맥락/제약/형식)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AI는 초안 작성자, 사람은 검토자/의사결정자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작게 시작해 반복 개선(Iterative)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마지막으로 템플릿화(재사용)로 ROI를 만든다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검증/보안은 습관으로 내재화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업무 1개를 고른다(반복/시간소모)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목적·대상·제약을 3줄로 정리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형식(표/목차/분량/톤)을 지정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초안 생성→내가 검토·수정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좋은 결과는 템플릿으로 저장/공유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주 1회 개선(예시 추가/실수 제거)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목적/대상/형식이 명시된 요청; ‘결론 먼저 + 근거’ 구조; 예시 1개 제공(스타일 고정); 검증 질문(반론/리스크) 포함</a:t>
            </a:r>
          </a:p>
          <a:p/>
          <a:p>
            <a:r>
              <a:t>오른쪽 '나쁜 예'에는 이렇게 정리할 수 있습니다. ‘보고서 써줘’ 같은 모호한 지시; 데이터/기간/대상을 누락; 형식 지정 없이 장문 생성; 검증 없이 그대로 복붙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 답을 정답으로 취급(검증 생략)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두 번째로 업무 목적 대신 ‘기능’만 요구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회사/고객 민감정보를 그대로 입력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결과물 책임 소재를 AI에 전가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템플릿을 안 남겨 매번 처음부터 다시 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내 업무 1개를 ‘AI 협업’으로 재설계'를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나의 업무 코치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"내 업무는 [업무명]이고, 목표는 [목표]야. / 현재 문제는 [시간이 오래 걸리는 이유/병목]이야"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업무를 ‘단계’로 쪼개기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절감시간은 분 단위로 가정해보기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포인트: 입력 체크리스트를 바로 템플릿화</a:t>
            </a:r>
          </a:p>
          <a:p>
            <a:r>
              <a:t>    현업에서는 이 항목을 점검 리스트로 두고 적용 전후로 확인하는 팀이 많습니다.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‘검증 질문’ 붙여서 품질 올리기'를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꼼꼼한 리뷰어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"아래 AI 초안을 검토해줘. / - 사실/수치/고유명사 오류 가능성이 있는 부분 표시"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‘누락 질문’이 품질을 올린다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반론/리스크를 먼저 받으면 안전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포인트: 리라이팅은 1회만, 과도한 편집 방지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'시간을 버는 대표 업무(예시)'를 정리한 겁니다. 열은 업무, 기존 소요, AI 협업, 핵심 조건이고, 각 행은 비교할 항목 하나입니다.</a:t>
            </a:r>
          </a:p>
          <a:p/>
          <a:p>
            <a:r>
              <a:t>  예: 메일 초안 | 15~25분 | 3~7분 | 대상/목적/톤</a:t>
            </a:r>
          </a:p>
          <a:p>
            <a:r>
              <a:t>  예: 회의록 요약 | 30~45분 | 8~15분 | 결정/액션 추출</a:t>
            </a:r>
          </a:p>
          <a:p>
            <a:r>
              <a:t>  예: 보고서 1p 요약 | 60분+ | 15~25분 | 결론 먼저/표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성과 압박으로 ‘무작정 도입’; 검증 없이 복붙(품질 리스크); 개인별 방식 난립(표준 부재); AI 과신/의존</a:t>
            </a:r>
          </a:p>
          <a:p/>
          <a:p>
            <a:r>
              <a:t>오른쪽 '완화'에는 이렇게 정리할 수 있습니다. 작은 성공을 KPI로 설계; 검증 체크리스트를 기본 탑재; 템플릿/예시로 표준화; 사람 책임/승인 프로세스 명확화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목적/대상/제약이 3줄로 정리됐나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입력 데이터는 충분한가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형식(표/목차/분량/톤)을 줬나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검증 질문(반론/리스크)을 붙였나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좋은 결과를 템플릿으로 저장했나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팀 공통 템플릿 5개부터 시작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주 1회 ‘좋은 프롬프트 공유’ 10분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성과는 시간절감/품질지표로 기록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그리고 실패 사례도 같이 공유(학습)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AI는 대체자가 아니라 증폭기(Amplifier)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핵심은 목적·맥락·형식 + 검증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작게 시작해 템플릿으로 확장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오늘 행동: 내 업무 1개를 단계로 쪼개고 템플릿 1개 만들기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마인드셋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AI는 내 자리를 뺏지 않는다, 내 시간을 벌어준다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도입은 비용이 아니라 생산성 투자: KPI로 설계해야 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‘AI 활용 격차’가 성과 격차로 전이됨(조직 리스크)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프로세스 재설계 없이 툴만 깔면 실패 확률↑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현장 저항/두려움은 변화관리의 핵심 변수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작은 성공(Small Win)을 조직적으로 확산해야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반복 작업을 줄이고 ‘판단/소통’에 시간을 돌려줌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내 업무를 잘 설명할수록 AI가 더 잘 도와줌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초안→검토 루틴이 생기면 품질이 안정적으로 개선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‘나만의 템플릿’이 곧 개인 경쟁력이 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일/학습 속도가 빨라져 성장 체감이 생김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AI가 들어오면 내 일은 사라진다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정답을 준다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내가 알아서 잘 쓸 수 있다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전문가만 쓰는 도구다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업무는 ‘대체’보다 ‘재배치’: 반복↓ 판단/협업↑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‘초안’에 강하고 검증은 사람 몫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좋은 입력(목적/맥락/형식)이 성과를 결정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초보도 ‘템플릿’으로 빠르게 숙련 가능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문서(메일/요약/보고) 시간 30~70% 단축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후속 액션 누락 감소(체크리스트화)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 발산 속도↑ → 의사결정 리드타임↓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교육/온보딩 콘텐츠 제작 속도↑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단위로 ‘일하는 방식’이 표준화됨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30~70%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단축/절감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AI는 ‘확률 기반’ 언어 생성기: 그럴듯한 오류 가능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입력 품질 = 출력 품질(맥락/제약/형식)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AI는 초안 작성자, 사람은 검토자/의사결정자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작게 시작해 반복 개선(Iterative)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템플릿화(재사용)로 ROI를 만든다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검증/보안은 습관으로 내재화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업무 1개를 고른다(반복/시간소모)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목적·대상·제약을 3줄로 정리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형식(표/목차/분량/톤)을 지정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초안 생성→내가 검토·수정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좋은 결과는 템플릿으로 저장/공유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주 1회 개선(예시 추가/실수 제거)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목적/대상/형식이 명시된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‘결론 먼저 + 근거’ 구조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예시 1개 제공(스타일 고정)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질문(반론/리스크) 포함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‘보고서 써줘’ 같은 모호한 지시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데이터/기간/대상을 누락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형식 지정 없이 장문 생성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그대로 복붙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답을 정답으로 취급(검증 생략)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목적 대신 ‘기능’만 요구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회사/고객 민감정보를 그대로 입력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 책임 소재를 AI에 전가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템플릿을 안 남겨 매번 처음부터 다시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내 업무 1개를 ‘AI 협업’으로 재설계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나의 업무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 업무는 [업무명]이고, 목표는 [목표]야. / 현재 문제는 [시간이 오래 걸리는 이유/병목]이야"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업무를 ‘단계’로 쪼개기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절감시간은 분 단위로 가정해보기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입력 체크리스트를 바로 템플릿화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‘검증 질문’ 붙여서 품질 올리기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꼼꼼한 리뷰어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AI 초안을 검토해줘. / - 사실/수치/고유명사 오류 가능성이 있는 부분 표시"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‘누락 질문’이 품질을 올린다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반론/리스크를 먼저 받으면 안전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리라이팅은 1회만, 과도한 편집 방지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시간을 버는 대표 업무(예시)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7178"/>
                <a:gridCol w="2567178"/>
                <a:gridCol w="2567178"/>
                <a:gridCol w="2567178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업무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기존 소요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AI 협업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핵심 조건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메일 초안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15~25분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3~7분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대상/목적/톤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회의록 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30~45분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8~15분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결정/액션 추출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보고서 1p 요약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60분+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15~25분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결론 먼저/표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40080" y="5056632"/>
            <a:ext cx="10908792" cy="786384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51663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2937"/>
                </a:solidFill>
                <a:latin typeface="Apple SD Gothic Neo"/>
              </a:rPr>
              <a:t>Mini Chart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80360" y="5221224"/>
            <a:ext cx="201168" cy="128016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3639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기존 소요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0" y="5221224"/>
            <a:ext cx="201168" cy="128016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6227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AI 협업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32120" y="5221224"/>
            <a:ext cx="201168" cy="128016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78815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349240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메일 초안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5385816"/>
            <a:ext cx="185928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63640" y="5495544"/>
            <a:ext cx="46482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1914632" y="5358384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-15분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586984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회의록 요약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5623560"/>
            <a:ext cx="348615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263640" y="5733288"/>
            <a:ext cx="1069086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1914632" y="5596128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-26분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5824728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보고서 1p 요약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5861304"/>
            <a:ext cx="557784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263640" y="5971032"/>
            <a:ext cx="185928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1914632" y="5833872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-40분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압박으로 ‘무작정 도입’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복붙(품질 리스크)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개인별 방식 난립(표준 부재)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과신/의존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작은 성공을 KPI로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체크리스트를 기본 탑재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템플릿/예시로 표준화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사람 책임/승인 프로세스 명확화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목적/대상/제약이 3줄로 정리됐나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입력 데이터는 충분한가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출력 형식(표/목차/분량/톤)을 줬나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질문(반론/리스크)을 붙였나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결과를 템플릿으로 저장했나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템플릿 5개부터 시작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주 1회 ‘좋은 프롬프트 공유’ 10분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성과는 시간절감/품질지표로 기록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실패 사례도 같이 공유(학습)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시간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대체자가 아니라 증폭기(Amplifier)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핵심은 목적·맥락·형식 + 검증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작게 시작해 템플릿으로 확장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1개를 단계로 쪼개고 템플릿 1개 만들기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