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[오프닝] 안녕하세요. 오늘 강의 주제는 'AI의 거짓말(환각 현상)을 잡아내는 팩트체크 기술'입니다.</a:t>
            </a:r>
          </a:p>
          <a:p/>
          <a:p>
            <a:r>
              <a:t>이 주제는 리더십 분과와 실무자 분들 모두에게, 우리 조직이 AI를 어떻게 도입하고 운영할지 방향을 잡는 데 도움이 되도록 구성했습니다. 오늘은 참여형 활동 없이 진행합니다. 대신 사례 해설과 체크리스트, 적용 시 유의할 점을 중심으로 정리해서, 들어가셔서 바로 팀 단위로 논의할 수 있는 요약본을 가져가시는 것이 목표입니다.</a:t>
            </a:r>
          </a:p>
          <a:p/>
          <a:p>
            <a:r>
              <a:t>[목표] 30분 안에 다섯 가지를 짚고 넘어갑니다. 첫째, 왜 이 주제가 중요한지, 둘째, 반드시 지켜야 할 핵심 원칙과 개념, 셋째, 실제 사례를 통해 적용 포인트를 이해하고, 넷째, 리스크와 대응·체크리스트, 마지막으로 오늘부터 실행할 다음 행동 하나까지요. 각 파트에서 핵심만 짚고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[전체 구성] 오늘 흐름은 다섯 파트로 이어집니다.</a:t>
            </a:r>
          </a:p>
          <a:p/>
          <a:p>
            <a:r>
              <a:t>  · 1) 왜 필요한가</a:t>
            </a:r>
          </a:p>
          <a:p>
            <a:r>
              <a:t>  · 2) 핵심 개념/원칙</a:t>
            </a:r>
          </a:p>
          <a:p>
            <a:r>
              <a:t>  · 3) 사례로 이해하는 적용 가이드</a:t>
            </a:r>
          </a:p>
          <a:p>
            <a:r>
              <a:t>  · 4) 리스크/체크리스트</a:t>
            </a:r>
          </a:p>
          <a:p>
            <a:r>
              <a:t>  · 5) 요약 &amp; 다음 행동</a:t>
            </a:r>
          </a:p>
          <a:p/>
          <a:p>
            <a:r>
              <a:t>첫 번째 파트에서는 이 주제를 왜 알아야 하는지, 리더십 관점과 실무자 관점에서 각각 짚겠습니다. 두 번째에서는 핵심 개념과 원칙, 실행할 때 지켜야 할 프레임워크와 좋은 예·나쁜 예를 비교합니다. 세 번째에서는 실무에 가깝게, 사례 두 가지를 해설해서 적용 포인트를 이해하시고, 표나 체크리스트로 정리된 내용을 함께 보겠습니다. 네 번째에서는 리스크와 완화 전략, 현업 적용용 체크리스트, 팀 단위 롤아웃 방법을 다룹니다. 마지막 파트에서는 오늘 내용을 요약하고, 오늘부터 하나만 실행할 다음 행동을 제안합니다.</a:t>
            </a:r>
          </a:p>
          <a:p/>
          <a:p>
            <a:r>
              <a:t>[안내] 참여형 활동은 없고, 강의와 사례 해설, 체크리스트 중심으로 진행하니 편하게 들으시면 됩니다. 슬라이드와 발표자 노트를 나중에 공유하시면 팀 회의에서 그대로 활용하실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'1. 왜 이 주제를 이해해야 하나' 파트로 넘어가겠습니다. 부제는 '리더십부터 실무자까지'입니다.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'리더십 관점: 왜 중요한가'를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환각은 품질/규정/법적 리스크로 직결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두 번째로 검증 프로세스가 없으면 도입이 위험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또한 의사결정은 근거 기반이어야 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업무별 ‘검증 난이도’가 다르다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마지막으로 책임 소재(승인/검토)를 명확히 해야 함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다음 슬라이드에서는 실무자 관점에서 '무엇이 달라지나'를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'실무자 관점: 무엇이 달라지나'를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AI가 그럴듯하게 틀릴 수 있음을 알아야 안전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팩트체크 습관이 있으면 활용 범위가 넓어짐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또한 검증 질문 템플릿만 있어도 품질이 크게 향상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그리고 업무 문서 품질이 올라가 신뢰가 생김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실수를 줄이면 스트레스가 줄어듦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이어서 '흔한 오해 vs 현실'을 좌우로 비교해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'흔한 오해 vs 현실'를 좌우로 대비한 겁니다.</a:t>
            </a:r>
          </a:p>
          <a:p/>
          <a:p>
            <a:r>
              <a:t>왼쪽 '오해'에는 이런 이야기가 많습니다. AI는 최신 정보를 항상 안다; 출처를 말하면 무조건 맞다; 자신감 있는 답은 맞다; 수치/법률도 믿어도 된다</a:t>
            </a:r>
          </a:p>
          <a:p/>
          <a:p>
            <a:r>
              <a:t>오른쪽 '현실'에는 이렇게 정리할 수 있습니다. 모델/도구에 따라 최신성은 제한; 가짜 출처(환각)도 생성 가능; 자신감은 정확도와 무관; 중요 정보는 반드시 원문 대조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'기대 효과(정량/정성)'를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오류로 인한 재작업/사고 감소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의사결정 근거의 품질 개선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또한 검증 루틴으로 조직 신뢰↑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그리고 AI 활용 범위 확장(안전장치)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개인 역량(비판적 사고) 강화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이어서 Part 2 핵심 개념과 원칙으로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'2. 핵심 개념과 원칙' 파트로 넘어가겠습니다. 부제는 '이것만 지키면 실패 확률이 줄어든다'입니다.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개념 6가지'를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환각 유형: 허위 사실/가짜 출처/수치 오류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위험 영역: 법률/규정/수치/고유명사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또한 교차검증: 원문 대조 + 2개 출처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그리고 가정/전제 확인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마지막으로 반론/리스크 요청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최종 책임은 사람</a:t>
            </a:r>
          </a:p>
          <a:p>
            <a:r>
              <a:t>    이 한 줄이 뒤에 나오는 사례와 체크리스트의 출발점이 됩니다.</a:t>
            </a:r>
          </a:p>
          <a:p/>
          <a:p>
            <a:r>
              <a:t>다음은 실행 프레임워크, 즉 권장 루틴을 단계별로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'실행 프레임워크(권장 루틴)'를 단계별로 정리한 겁니다. 팀에서 새로 시작할 때 이 순서를 템플릿으로 쓰는 경우가 많습니다.</a:t>
            </a:r>
          </a:p>
          <a:p/>
          <a:p>
            <a:r>
              <a:t>  1단계: 중요도 분류(결정 영향도)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>
            <a:r>
              <a:t>  2단계: 출처 요청(링크/문서)</a:t>
            </a:r>
          </a:p>
          <a:p>
            <a:r>
              <a:t>    조건을 먼저 맞춰 둔 팀이 나중에 속도와 품질에서 유리한 경우가 많습니다.</a:t>
            </a:r>
          </a:p>
          <a:p>
            <a:r>
              <a:t>  3단계: 원문 대조(수치/이름)</a:t>
            </a:r>
          </a:p>
          <a:p>
            <a:r>
              <a:t>    짧은 주기로 한 번 돌려 보는 방식이 장기 일정만 잡는 것보다 성공 비율이 높은 편입니다.</a:t>
            </a:r>
          </a:p>
          <a:p>
            <a:r>
              <a:t>  4단계: 대안/반론 요청</a:t>
            </a:r>
          </a:p>
          <a:p>
            <a:r>
              <a:t>    이 단계에서 나온 결과를 다음 단계 입력으로 쓰면 일관성이 생깁니다.</a:t>
            </a:r>
          </a:p>
          <a:p>
            <a:r>
              <a:t>  5단계: 검증 결과 기록</a:t>
            </a:r>
          </a:p>
          <a:p>
            <a:r>
              <a:t>    측정 가능한 지표를 하나라도 두면 개선 여부를 판단하기 쉽습니다.</a:t>
            </a:r>
          </a:p>
          <a:p>
            <a:r>
              <a:t>  6단계: 승인/공유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/>
          <a:p>
            <a:r>
              <a:t>이 순서를 팀 체크리스트로 고정해 두면, 새로 참여하는 분도 같은 기준으로 따라할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'좋은 예 vs 나쁜 예 (짧은 비교)'를 좌우로 대비한 겁니다.</a:t>
            </a:r>
          </a:p>
          <a:p/>
          <a:p>
            <a:r>
              <a:t>왼쪽 '좋은 예'에는 이런 이야기가 많습니다. 출처/근거를 요구; 가정/전제를 명시; 반론/리스크 포함; 검증 체크리스트 적용</a:t>
            </a:r>
          </a:p>
          <a:p/>
          <a:p>
            <a:r>
              <a:t>오른쪽 '나쁜 예'에는 이렇게 정리할 수 있습니다. 결론만 달라고 함; 수치/법률을 그대로 복붙; 출처 없이 인용; 단일 답변에 의존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'자주 하는 실수'를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검증을 ‘나중에’로 미룸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두 번째로 출처 링크만 보고 내용 미확인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또한 상관/인과 혼동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정의/단위를 누락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승인 없이 외부 배포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Part 3으로 넘어가서, 사례로 이해하는 적용 가이드를 다룹니다.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'3. 사례로 이해하는 적용 가이드' 파트로 넘어가겠습니다. 부제는 '참여형 활동 없이도 이해되는 예시 중심'입니다.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1) 답변 검증(팩트체크) 프롬프트'를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팩트체커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"아래 AI 답변을 검증해줘. / - 사실 주장/수치/고유명사를 항목별로 분리"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마지막으로 포인트: 항목 분리부터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확신도 표시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포인트: 공식 출처를 우선</a:t>
            </a:r>
          </a:p>
          <a:p>
            <a:r>
              <a:t>    구체적인 사례나 수치를 하나만 덧붙여 주면 청중이 '우리 일'로 받아들기 쉽습니다.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2) 반론/리스크 먼저 받기'를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회의에서 반대편 역할(Devil's Advocate)이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"내 주장: [주장] / 근거: [근거]"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마지막으로 포인트: 반론을 먼저 받으면 안전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검증 데이터까지 요청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포인트: 완화 방안까지</a:t>
            </a:r>
          </a:p>
          <a:p>
            <a:r>
              <a:t>    구체적인 사례나 수치를 하나만 덧붙여 주면 청중이 '우리 일'로 받아들기 쉽습니다.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표는 '환각 유형과 대응(요약)'를 정리한 겁니다. 열은 오류 유형, 징후, 대응이고, 각 행은 비교할 항목 하나입니다.</a:t>
            </a:r>
          </a:p>
          <a:p/>
          <a:p>
            <a:r>
              <a:t>  예: 가짜 출처 | URL/논문이 존재하지 않음 | 원문 검색/대조</a:t>
            </a:r>
          </a:p>
          <a:p>
            <a:r>
              <a:t>  예: 수치 오류 | 단위/기간 불명확 | 정의/단위 확인</a:t>
            </a:r>
          </a:p>
          <a:p>
            <a:r>
              <a:t>  예: 규정/법률 오류 | 개정 전 정보 | 공식 문서 확인</a:t>
            </a:r>
          </a:p>
          <a:p/>
          <a:p>
            <a:r>
              <a:t>조건에 따라 값이 달라질 수 있으니, 수치나 기간은 회사 상황에 맞게 보정해 보시고, 팀에서 조건을 함께 확인하면 오해를 줄일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'결과 품질 검증 체크'를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사실/수치/고유명사는 원문 대조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누락된 가정이 없는지 질문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대안 2개 이상 비교 요청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리스크/반론을 함께 요청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'4. 리스크 &amp; 체크리스트' 파트로 넘어가겠습니다. 부제는 '안전하게, 팀 단위로 굴리기'입니다.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'리스크와 완화 전략'를 좌우로 대비한 겁니다.</a:t>
            </a:r>
          </a:p>
          <a:p/>
          <a:p>
            <a:r>
              <a:t>왼쪽 '리스크'에는 이런 이야기가 많습니다. 의사결정 오류; 법적/규정 위반; 대외 신뢰 하락; 재작업 증가</a:t>
            </a:r>
          </a:p>
          <a:p/>
          <a:p>
            <a:r>
              <a:t>오른쪽 '완화'에는 이렇게 정리할 수 있습니다. 중요도 기반 검증; 출처/원문 대조; 2개 이상 교차검증; 승인/리뷰 프로세스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'체크리스트(현업 적용용)'를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이 답이 의사결정에 영향 주나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두 번째로 출처/원문이 확인됐나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또한 수치의 정의/단위/기간이 명확한가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반론/리스크를 검토했나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마지막으로 공유/배포 전에 리뷰했나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'팀 적용(롤아웃) 방법'를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팀 공통 팩트체크 템플릿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두 번째로 중요 문서는 리뷰 필수</a:t>
            </a:r>
          </a:p>
          <a:p>
            <a:r>
              <a:t>    사례를 볼 때 '무엇을 했는지'만 보지 말고, 도입 순서와 조건·실패 요인까지 보면 우리 조직에 적용할 때 참고할 게 많아집니다.</a:t>
            </a:r>
          </a:p>
          <a:p>
            <a:r>
              <a:t>  · 또한 사례 공유(실수 포함)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승인 단계에 체크리스트 포함</a:t>
            </a:r>
          </a:p>
          <a:p>
            <a:r>
              <a:t>    현업에서는 이 항목을 점검 리스트로 두고 적용 전후로 확인하는 팀이 많습니다.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'5. 요약 &amp; 다음 행동' 파트로 넘어가겠습니다. 부제는 '오늘부터 1개만 실행'입니다.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요약'를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AI는 그럴듯하게 틀릴 수 있다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핵심은 출처/원문 대조 + 교차검증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또한 반론/리스크 질문이 안전장치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그리고 오늘 행동: 내 문서 1개에 팩트체크 프롬프트 적용</a:t>
            </a:r>
          </a:p>
          <a:p>
            <a:r>
              <a:t>    현업에서는 이 항목을 점검 리스트로 두고 적용 전후로 확인하는 팀이 많습니다.</a:t>
            </a:r>
          </a:p>
          <a:p/>
          <a:p>
            <a:r>
              <a:t>다음 슬라이드에서 이어서 설명하겠습니다.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기술 이해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AI의 거짓말(환각 현상)을 잡아내는 팩트체크 기술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환각은 품질/규정/법적 리스크로 직결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 프로세스가 없으면 도입이 위험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의사결정은 근거 기반이어야 함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업무별 ‘검증 난이도’가 다르다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책임 소재(승인/검토)를 명확히 해야 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AI가 그럴듯하게 틀릴 수 있음을 알아야 안전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팩트체크 습관이 있으면 활용 범위가 넓어짐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 질문 템플릿만 있어도 품질이 크게 향상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문서 품질이 올라가 신뢰가 생김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실수를 줄이면 스트레스가 줄어듦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최신 정보를 항상 안다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출처를 말하면 무조건 맞다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자신감 있는 답은 맞다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수치/법률도 믿어도 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모델/도구에 따라 최신성은 제한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가짜 출처(환각)도 생성 가능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자신감은 정확도와 무관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중요 정보는 반드시 원문 대조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오류로 인한 재작업/사고 감소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의사결정 근거의 품질 개선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 루틴으로 조직 신뢰↑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활용 범위 확장(안전장치)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개인 역량(비판적 사고) 강화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환각 유형: 허위 사실/가짜 출처/수치 오류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위험 영역: 법률/규정/수치/고유명사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교차검증: 원문 대조 + 2개 출처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가정/전제 확인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반론/리스크 요청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최종 책임은 사람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2" name="Rectangle 4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중요도 분류(결정 영향도)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출처 요청(링크/문서)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원문 대조(수치/이름)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대안/반론 요청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검증 결과 기록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승인/공유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출처/근거를 요구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가정/전제를 명시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반론/리스크 포함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체크리스트 적용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결론만 달라고 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수치/법률을 그대로 복붙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 없이 인용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단일 답변에 의존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검증을 ‘나중에’로 미룸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출처 링크만 보고 내용 미확인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상관/인과 혼동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정의/단위를 누락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승인 없이 외부 배포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답변 검증(팩트체크) 프롬프트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팩트체커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"아래 AI 답변을 검증해줘. / - 사실 주장/수치/고유명사를 항목별로 분리"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항목 분리부터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확신도 표시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공식 출처를 우선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반론/리스크 먼저 받기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!  RISK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회의에서 반대편 역할(Devil's Advocate)이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"내 주장: [주장] / 근거: [근거]"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반론을 먼저 받으면 안전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검증 데이터까지 요청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완화 방안까지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환각 유형과 대응(요약)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788670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오류 유형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징후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대응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가짜 출처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URL/논문이 존재하지 않음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원문 검색/대조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수치 오류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단위/기간 불명확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정의/단위 확인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규정/법률 오류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개정 전 정보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공식 문서 확인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의사결정 오류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법적/규정 위반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대외 신뢰 하락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재작업 증가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중요도 기반 검증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출처/원문 대조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2개 이상 교차검증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승인/리뷰 프로세스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이 답이 의사결정에 영향 주나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출처/원문이 확인됐나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수치의 정의/단위/기간이 명확한가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반론/리스크를 검토했나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공유/배포 전에 리뷰했나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공통 팩트체크 템플릿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중요 문서는 리뷰 필수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사례 공유(실수 포함)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승인 단계에 체크리스트 포함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그럴듯하게 틀릴 수 있다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핵심은 출처/원문 대조 + 교차검증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반론/리스크 질문이 안전장치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문서 1개에 팩트체크 프롬프트 적용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